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7" r:id="rId4"/>
    <p:sldId id="271" r:id="rId5"/>
    <p:sldId id="272" r:id="rId6"/>
    <p:sldId id="266" r:id="rId7"/>
    <p:sldId id="270" r:id="rId8"/>
    <p:sldId id="269" r:id="rId9"/>
    <p:sldId id="261" r:id="rId10"/>
    <p:sldId id="268" r:id="rId11"/>
    <p:sldId id="25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8"/>
  </p:normalViewPr>
  <p:slideViewPr>
    <p:cSldViewPr snapToGrid="0" snapToObjects="1">
      <p:cViewPr>
        <p:scale>
          <a:sx n="100" d="100"/>
          <a:sy n="100" d="100"/>
        </p:scale>
        <p:origin x="-132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4706-B613-764C-9425-CBA5E7DB48B6}" type="datetimeFigureOut">
              <a:rPr lang="it-IT" smtClean="0"/>
              <a:t>22/07/2018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2930" y="1300164"/>
            <a:ext cx="7965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249B47"/>
                </a:solidFill>
                <a:latin typeface="Proxima Nova Black" charset="0"/>
                <a:ea typeface="Proxima Nova Black" charset="0"/>
                <a:cs typeface="Proxima Nova Black" charset="0"/>
              </a:rPr>
              <a:t>INSERT TITLE HERE</a:t>
            </a:r>
            <a:endParaRPr lang="it-IT" sz="4000" b="1" dirty="0">
              <a:solidFill>
                <a:srgbClr val="249B47"/>
              </a:solidFill>
              <a:latin typeface="Proxima Nova Black" charset="0"/>
              <a:ea typeface="Proxima Nova Black" charset="0"/>
              <a:cs typeface="Proxima Nova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" y="1607603"/>
            <a:ext cx="755904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536846"/>
            <a:ext cx="7559040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21" y="1387660"/>
            <a:ext cx="4735286" cy="547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3" y="1424178"/>
            <a:ext cx="7559040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1690007"/>
            <a:ext cx="6392234" cy="454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6" y="1663882"/>
            <a:ext cx="75590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4" y="2248501"/>
            <a:ext cx="1968274" cy="18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41" y="4133608"/>
            <a:ext cx="2033731" cy="18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48" y="2248501"/>
            <a:ext cx="2073618" cy="18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2" y="3214682"/>
            <a:ext cx="2150609" cy="18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67" y="4133608"/>
            <a:ext cx="2039288" cy="18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5" y="1683805"/>
            <a:ext cx="4041892" cy="35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914524"/>
            <a:ext cx="62007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27" y="1628772"/>
            <a:ext cx="3000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63713"/>
            <a:ext cx="7686651" cy="396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1700</TotalTime>
  <Words>3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daniela vaccaro</dc:creator>
  <cp:lastModifiedBy>WATSON, John</cp:lastModifiedBy>
  <cp:revision>11</cp:revision>
  <dcterms:created xsi:type="dcterms:W3CDTF">2018-05-18T15:40:10Z</dcterms:created>
  <dcterms:modified xsi:type="dcterms:W3CDTF">2018-07-22T17:16:29Z</dcterms:modified>
</cp:coreProperties>
</file>