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321" r:id="rId2"/>
    <p:sldId id="312" r:id="rId3"/>
    <p:sldId id="311" r:id="rId4"/>
    <p:sldId id="306" r:id="rId5"/>
    <p:sldId id="307" r:id="rId6"/>
    <p:sldId id="308" r:id="rId7"/>
    <p:sldId id="309" r:id="rId8"/>
    <p:sldId id="310" r:id="rId9"/>
    <p:sldId id="32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9B9"/>
    <a:srgbClr val="F639E5"/>
    <a:srgbClr val="003087"/>
    <a:srgbClr val="FFB3AB"/>
    <a:srgbClr val="651C32"/>
    <a:srgbClr val="00263E"/>
    <a:srgbClr val="BD472A"/>
    <a:srgbClr val="0D52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438"/>
    <p:restoredTop sz="94656"/>
  </p:normalViewPr>
  <p:slideViewPr>
    <p:cSldViewPr snapToGrid="0" snapToObjects="1">
      <p:cViewPr varScale="1">
        <p:scale>
          <a:sx n="79" d="100"/>
          <a:sy n="79" d="100"/>
        </p:scale>
        <p:origin x="80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28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1E1E4-0568-2C49-B228-55BB3461CCD2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187EB-9B16-0548-ADB5-635A8755E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73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7EB-9B16-0548-ADB5-635A8755E3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84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7EB-9B16-0548-ADB5-635A8755E3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1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187EB-9B16-0548-ADB5-635A8755E3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2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5154082" y="341715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BD472A"/>
                </a:solidFill>
              </a:defRPr>
            </a:lvl1pPr>
          </a:lstStyle>
          <a:p>
            <a:r>
              <a:rPr lang="en-GB" dirty="0"/>
              <a:t>1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DD086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DD086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DD086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BD472A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592002B0-C0D8-6B44-A783-CA89ACB3FC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318933" y="310153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3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 cover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C00BA0ED-426E-F947-BF6B-B754AAB68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764" y="540000"/>
            <a:ext cx="1800862" cy="146255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10CC48C-1704-BD4E-A67B-8E7BD06D5BC5}"/>
              </a:ext>
            </a:extLst>
          </p:cNvPr>
          <p:cNvGrpSpPr/>
          <p:nvPr userDrawn="1"/>
        </p:nvGrpSpPr>
        <p:grpSpPr>
          <a:xfrm>
            <a:off x="540001" y="5688000"/>
            <a:ext cx="11224602" cy="939110"/>
            <a:chOff x="540001" y="5760000"/>
            <a:chExt cx="11224602" cy="939110"/>
          </a:xfrm>
        </p:grpSpPr>
        <p:pic>
          <p:nvPicPr>
            <p:cNvPr id="10" name="Picture 9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1F42ED-2105-CB4B-A94F-80213F3251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3040" y="5954789"/>
              <a:ext cx="1991563" cy="744321"/>
            </a:xfrm>
            <a:prstGeom prst="rect">
              <a:avLst/>
            </a:prstGeom>
          </p:spPr>
        </p:pic>
        <p:pic>
          <p:nvPicPr>
            <p:cNvPr id="15" name="Picture 14" descr="A close up of a sign&#10;&#10;Description automatically generated">
              <a:extLst>
                <a:ext uri="{FF2B5EF4-FFF2-40B4-BE49-F238E27FC236}">
                  <a16:creationId xmlns:a16="http://schemas.microsoft.com/office/drawing/2014/main" id="{2FEF6A6B-356F-1447-AE07-699B7AEC9A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060" y="6073368"/>
              <a:ext cx="2203704" cy="429768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7DC06FE2-DA3D-BE45-8338-E577FD6E3A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82780" y="6017107"/>
              <a:ext cx="1732559" cy="490690"/>
            </a:xfrm>
            <a:prstGeom prst="rect">
              <a:avLst/>
            </a:prstGeom>
          </p:spPr>
        </p:pic>
        <p:pic>
          <p:nvPicPr>
            <p:cNvPr id="19" name="Picture 18" descr="A close up of a sign&#10;&#10;Description automatically generated">
              <a:extLst>
                <a:ext uri="{FF2B5EF4-FFF2-40B4-BE49-F238E27FC236}">
                  <a16:creationId xmlns:a16="http://schemas.microsoft.com/office/drawing/2014/main" id="{61B51FF1-6689-0842-85B4-B37135523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001" y="6055537"/>
              <a:ext cx="1458468" cy="447599"/>
            </a:xfrm>
            <a:prstGeom prst="rect">
              <a:avLst/>
            </a:prstGeom>
          </p:spPr>
        </p:pic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27654C64-B64A-504C-8E9B-D2049D0874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69720" y="5760000"/>
              <a:ext cx="1433530" cy="880028"/>
            </a:xfrm>
            <a:prstGeom prst="rect">
              <a:avLst/>
            </a:prstGeom>
          </p:spPr>
        </p:pic>
      </p:grp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F49EBFB-479A-794D-9AC4-3757CB887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750" y="720000"/>
            <a:ext cx="6481763" cy="1440000"/>
          </a:xfrm>
        </p:spPr>
        <p:txBody>
          <a:bodyPr/>
          <a:lstStyle>
            <a:lvl1pPr>
              <a:lnSpc>
                <a:spcPts val="5200"/>
              </a:lnSpc>
              <a:spcAft>
                <a:spcPts val="5200"/>
              </a:spcAft>
              <a:defRPr sz="4800"/>
            </a:lvl1pPr>
            <a:lvl2pPr>
              <a:lnSpc>
                <a:spcPts val="2640"/>
              </a:lnSpc>
              <a:spcAft>
                <a:spcPts val="0"/>
              </a:spcAft>
              <a:defRPr sz="2200" b="1"/>
            </a:lvl2pPr>
            <a:lvl3pPr marL="0" indent="0">
              <a:lnSpc>
                <a:spcPts val="2640"/>
              </a:lnSpc>
              <a:spcAft>
                <a:spcPts val="0"/>
              </a:spcAft>
              <a:buNone/>
              <a:defRPr sz="2200"/>
            </a:lvl3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5E9183-8C15-BD4B-B9B0-9E2941F8A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49" y="2160000"/>
            <a:ext cx="6481763" cy="2520000"/>
          </a:xfrm>
        </p:spPr>
        <p:txBody>
          <a:bodyPr numCol="1" spcCol="0"/>
          <a:lstStyle>
            <a:lvl1pPr marL="0" indent="0">
              <a:lnSpc>
                <a:spcPts val="2700"/>
              </a:lnSpc>
              <a:spcAft>
                <a:spcPts val="0"/>
              </a:spcAft>
              <a:buFont typeface="Arial" panose="020B0604020202020204" pitchFamily="34" charset="0"/>
              <a:buNone/>
              <a:defRPr sz="2200" baseline="0">
                <a:solidFill>
                  <a:schemeClr val="accent2"/>
                </a:solidFill>
              </a:defRPr>
            </a:lvl1pPr>
            <a:lvl2pPr marL="0" indent="0">
              <a:lnSpc>
                <a:spcPts val="2700"/>
              </a:lnSpc>
              <a:spcAft>
                <a:spcPts val="4050"/>
              </a:spcAft>
              <a:buFont typeface="Arial" panose="020B0604020202020204" pitchFamily="34" charset="0"/>
              <a:buNone/>
              <a:defRPr sz="2200" baseline="0"/>
            </a:lvl2pPr>
            <a:lvl3pPr marL="0" indent="0">
              <a:lnSpc>
                <a:spcPts val="2700"/>
              </a:lnSpc>
              <a:spcAft>
                <a:spcPts val="0"/>
              </a:spcAft>
              <a:buNone/>
              <a:defRPr sz="2200" b="1" baseline="0">
                <a:solidFill>
                  <a:schemeClr val="accent3"/>
                </a:solidFill>
              </a:defRPr>
            </a:lvl3pPr>
            <a:lvl4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4pPr>
            <a:lvl5pPr marL="0" indent="0">
              <a:lnSpc>
                <a:spcPts val="2700"/>
              </a:lnSpc>
              <a:spcAft>
                <a:spcPts val="0"/>
              </a:spcAft>
              <a:buNone/>
              <a:defRPr sz="2200" baseline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734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F03DAFA-415F-3743-84AB-C96B352DF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1812570" y="652097"/>
            <a:ext cx="10572750" cy="10544175"/>
          </a:xfrm>
          <a:prstGeom prst="rect">
            <a:avLst/>
          </a:prstGeom>
        </p:spPr>
      </p:pic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C3189CEB-AB84-EB43-83F1-B6FD417838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529841" y="631824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03087"/>
                </a:solidFill>
              </a:defRPr>
            </a:lvl1pPr>
          </a:lstStyle>
          <a:p>
            <a:r>
              <a:rPr lang="en-GB" dirty="0"/>
              <a:t>2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C72C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C72C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FC72C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03087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8712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5975601" y="-3205208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0263E"/>
                </a:solidFill>
              </a:defRPr>
            </a:lvl1pPr>
          </a:lstStyle>
          <a:p>
            <a:r>
              <a:rPr lang="en-GB" dirty="0"/>
              <a:t>3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71DBD4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71DBD4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71DBD4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0263E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481F1998-84B2-1C41-A033-5C6E691D9F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581917" y="620896"/>
            <a:ext cx="4024644" cy="56213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17684 w 31161"/>
              <a:gd name="connsiteY0" fmla="*/ 26196 h 26196"/>
              <a:gd name="connsiteX1" fmla="*/ 5289 w 31161"/>
              <a:gd name="connsiteY1" fmla="*/ 0 h 26196"/>
              <a:gd name="connsiteX2" fmla="*/ 31152 w 31161"/>
              <a:gd name="connsiteY2" fmla="*/ 10124 h 26196"/>
              <a:gd name="connsiteX3" fmla="*/ 17512 w 31161"/>
              <a:gd name="connsiteY3" fmla="*/ 17881 h 26196"/>
              <a:gd name="connsiteX4" fmla="*/ 17684 w 31161"/>
              <a:gd name="connsiteY4" fmla="*/ 26196 h 26196"/>
              <a:gd name="connsiteX0" fmla="*/ 21335 w 34812"/>
              <a:gd name="connsiteY0" fmla="*/ 26196 h 26196"/>
              <a:gd name="connsiteX1" fmla="*/ 8940 w 34812"/>
              <a:gd name="connsiteY1" fmla="*/ 0 h 26196"/>
              <a:gd name="connsiteX2" fmla="*/ 34803 w 34812"/>
              <a:gd name="connsiteY2" fmla="*/ 10124 h 26196"/>
              <a:gd name="connsiteX3" fmla="*/ 21163 w 34812"/>
              <a:gd name="connsiteY3" fmla="*/ 17881 h 26196"/>
              <a:gd name="connsiteX4" fmla="*/ 21335 w 34812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6210"/>
              <a:gd name="connsiteY0" fmla="*/ 26196 h 26196"/>
              <a:gd name="connsiteX1" fmla="*/ 8940 w 36210"/>
              <a:gd name="connsiteY1" fmla="*/ 0 h 26196"/>
              <a:gd name="connsiteX2" fmla="*/ 26962 w 36210"/>
              <a:gd name="connsiteY2" fmla="*/ 3984 h 26196"/>
              <a:gd name="connsiteX3" fmla="*/ 32232 w 36210"/>
              <a:gd name="connsiteY3" fmla="*/ 15923 h 26196"/>
              <a:gd name="connsiteX4" fmla="*/ 21335 w 36210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4038 w 27426"/>
              <a:gd name="connsiteY0" fmla="*/ 26196 h 26196"/>
              <a:gd name="connsiteX1" fmla="*/ 1643 w 27426"/>
              <a:gd name="connsiteY1" fmla="*/ 0 h 26196"/>
              <a:gd name="connsiteX2" fmla="*/ 19665 w 27426"/>
              <a:gd name="connsiteY2" fmla="*/ 3984 h 26196"/>
              <a:gd name="connsiteX3" fmla="*/ 24935 w 27426"/>
              <a:gd name="connsiteY3" fmla="*/ 15923 h 26196"/>
              <a:gd name="connsiteX4" fmla="*/ 14038 w 27426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94 w 27405"/>
              <a:gd name="connsiteY0" fmla="*/ 26355 h 26355"/>
              <a:gd name="connsiteX1" fmla="*/ 1622 w 27405"/>
              <a:gd name="connsiteY1" fmla="*/ 0 h 26355"/>
              <a:gd name="connsiteX2" fmla="*/ 19644 w 27405"/>
              <a:gd name="connsiteY2" fmla="*/ 3984 h 26355"/>
              <a:gd name="connsiteX3" fmla="*/ 24914 w 27405"/>
              <a:gd name="connsiteY3" fmla="*/ 15923 h 26355"/>
              <a:gd name="connsiteX4" fmla="*/ 14094 w 27405"/>
              <a:gd name="connsiteY4" fmla="*/ 26355 h 2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" h="26355">
                <a:moveTo>
                  <a:pt x="14094" y="26355"/>
                </a:moveTo>
                <a:cubicBezTo>
                  <a:pt x="3445" y="21196"/>
                  <a:pt x="-3260" y="9400"/>
                  <a:pt x="1622" y="0"/>
                </a:cubicBezTo>
                <a:lnTo>
                  <a:pt x="19644" y="3984"/>
                </a:lnTo>
                <a:cubicBezTo>
                  <a:pt x="28463" y="5880"/>
                  <a:pt x="29083" y="12178"/>
                  <a:pt x="24914" y="15923"/>
                </a:cubicBezTo>
                <a:cubicBezTo>
                  <a:pt x="21051" y="19595"/>
                  <a:pt x="18649" y="22259"/>
                  <a:pt x="14094" y="26355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3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5810199" y="-4436794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651C32"/>
                </a:solidFill>
              </a:defRPr>
            </a:lvl1pPr>
          </a:lstStyle>
          <a:p>
            <a:r>
              <a:rPr lang="en-GB" dirty="0"/>
              <a:t>4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B3AB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FFB3AB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FFB3AB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651C32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CCE49700-FC82-A846-A6F2-840888E799A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749196" y="-602753"/>
            <a:ext cx="4024644" cy="562133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2294 w 34988"/>
              <a:gd name="connsiteY0" fmla="*/ 13547 h 18087"/>
              <a:gd name="connsiteX1" fmla="*/ 9116 w 34988"/>
              <a:gd name="connsiteY1" fmla="*/ 0 h 18087"/>
              <a:gd name="connsiteX2" fmla="*/ 34979 w 34988"/>
              <a:gd name="connsiteY2" fmla="*/ 10124 h 18087"/>
              <a:gd name="connsiteX3" fmla="*/ 21339 w 34988"/>
              <a:gd name="connsiteY3" fmla="*/ 17881 h 18087"/>
              <a:gd name="connsiteX4" fmla="*/ 2294 w 34988"/>
              <a:gd name="connsiteY4" fmla="*/ 13547 h 18087"/>
              <a:gd name="connsiteX0" fmla="*/ 17684 w 31161"/>
              <a:gd name="connsiteY0" fmla="*/ 26196 h 26196"/>
              <a:gd name="connsiteX1" fmla="*/ 5289 w 31161"/>
              <a:gd name="connsiteY1" fmla="*/ 0 h 26196"/>
              <a:gd name="connsiteX2" fmla="*/ 31152 w 31161"/>
              <a:gd name="connsiteY2" fmla="*/ 10124 h 26196"/>
              <a:gd name="connsiteX3" fmla="*/ 17512 w 31161"/>
              <a:gd name="connsiteY3" fmla="*/ 17881 h 26196"/>
              <a:gd name="connsiteX4" fmla="*/ 17684 w 31161"/>
              <a:gd name="connsiteY4" fmla="*/ 26196 h 26196"/>
              <a:gd name="connsiteX0" fmla="*/ 21335 w 34812"/>
              <a:gd name="connsiteY0" fmla="*/ 26196 h 26196"/>
              <a:gd name="connsiteX1" fmla="*/ 8940 w 34812"/>
              <a:gd name="connsiteY1" fmla="*/ 0 h 26196"/>
              <a:gd name="connsiteX2" fmla="*/ 34803 w 34812"/>
              <a:gd name="connsiteY2" fmla="*/ 10124 h 26196"/>
              <a:gd name="connsiteX3" fmla="*/ 21163 w 34812"/>
              <a:gd name="connsiteY3" fmla="*/ 17881 h 26196"/>
              <a:gd name="connsiteX4" fmla="*/ 21335 w 34812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416"/>
              <a:gd name="connsiteY0" fmla="*/ 26196 h 26196"/>
              <a:gd name="connsiteX1" fmla="*/ 8940 w 36416"/>
              <a:gd name="connsiteY1" fmla="*/ 0 h 26196"/>
              <a:gd name="connsiteX2" fmla="*/ 34803 w 36416"/>
              <a:gd name="connsiteY2" fmla="*/ 10124 h 26196"/>
              <a:gd name="connsiteX3" fmla="*/ 32078 w 36416"/>
              <a:gd name="connsiteY3" fmla="*/ 15605 h 26196"/>
              <a:gd name="connsiteX4" fmla="*/ 21335 w 36416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6505"/>
              <a:gd name="connsiteY0" fmla="*/ 26196 h 26196"/>
              <a:gd name="connsiteX1" fmla="*/ 8940 w 36505"/>
              <a:gd name="connsiteY1" fmla="*/ 0 h 26196"/>
              <a:gd name="connsiteX2" fmla="*/ 34803 w 36505"/>
              <a:gd name="connsiteY2" fmla="*/ 10124 h 26196"/>
              <a:gd name="connsiteX3" fmla="*/ 32232 w 36505"/>
              <a:gd name="connsiteY3" fmla="*/ 15923 h 26196"/>
              <a:gd name="connsiteX4" fmla="*/ 21335 w 36505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4647"/>
              <a:gd name="connsiteY0" fmla="*/ 26196 h 26196"/>
              <a:gd name="connsiteX1" fmla="*/ 8940 w 34647"/>
              <a:gd name="connsiteY1" fmla="*/ 0 h 26196"/>
              <a:gd name="connsiteX2" fmla="*/ 26962 w 34647"/>
              <a:gd name="connsiteY2" fmla="*/ 3984 h 26196"/>
              <a:gd name="connsiteX3" fmla="*/ 32232 w 34647"/>
              <a:gd name="connsiteY3" fmla="*/ 15923 h 26196"/>
              <a:gd name="connsiteX4" fmla="*/ 21335 w 34647"/>
              <a:gd name="connsiteY4" fmla="*/ 26196 h 26196"/>
              <a:gd name="connsiteX0" fmla="*/ 21335 w 36210"/>
              <a:gd name="connsiteY0" fmla="*/ 26196 h 26196"/>
              <a:gd name="connsiteX1" fmla="*/ 8940 w 36210"/>
              <a:gd name="connsiteY1" fmla="*/ 0 h 26196"/>
              <a:gd name="connsiteX2" fmla="*/ 26962 w 36210"/>
              <a:gd name="connsiteY2" fmla="*/ 3984 h 26196"/>
              <a:gd name="connsiteX3" fmla="*/ 32232 w 36210"/>
              <a:gd name="connsiteY3" fmla="*/ 15923 h 26196"/>
              <a:gd name="connsiteX4" fmla="*/ 21335 w 36210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21335 w 34723"/>
              <a:gd name="connsiteY0" fmla="*/ 26196 h 26196"/>
              <a:gd name="connsiteX1" fmla="*/ 8940 w 34723"/>
              <a:gd name="connsiteY1" fmla="*/ 0 h 26196"/>
              <a:gd name="connsiteX2" fmla="*/ 26962 w 34723"/>
              <a:gd name="connsiteY2" fmla="*/ 3984 h 26196"/>
              <a:gd name="connsiteX3" fmla="*/ 32232 w 34723"/>
              <a:gd name="connsiteY3" fmla="*/ 15923 h 26196"/>
              <a:gd name="connsiteX4" fmla="*/ 21335 w 34723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9700 w 33088"/>
              <a:gd name="connsiteY0" fmla="*/ 26196 h 26196"/>
              <a:gd name="connsiteX1" fmla="*/ 7305 w 33088"/>
              <a:gd name="connsiteY1" fmla="*/ 0 h 26196"/>
              <a:gd name="connsiteX2" fmla="*/ 25327 w 33088"/>
              <a:gd name="connsiteY2" fmla="*/ 3984 h 26196"/>
              <a:gd name="connsiteX3" fmla="*/ 30597 w 33088"/>
              <a:gd name="connsiteY3" fmla="*/ 15923 h 26196"/>
              <a:gd name="connsiteX4" fmla="*/ 19700 w 33088"/>
              <a:gd name="connsiteY4" fmla="*/ 26196 h 26196"/>
              <a:gd name="connsiteX0" fmla="*/ 14038 w 27426"/>
              <a:gd name="connsiteY0" fmla="*/ 26196 h 26196"/>
              <a:gd name="connsiteX1" fmla="*/ 1643 w 27426"/>
              <a:gd name="connsiteY1" fmla="*/ 0 h 26196"/>
              <a:gd name="connsiteX2" fmla="*/ 19665 w 27426"/>
              <a:gd name="connsiteY2" fmla="*/ 3984 h 26196"/>
              <a:gd name="connsiteX3" fmla="*/ 24935 w 27426"/>
              <a:gd name="connsiteY3" fmla="*/ 15923 h 26196"/>
              <a:gd name="connsiteX4" fmla="*/ 14038 w 27426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10 w 27398"/>
              <a:gd name="connsiteY0" fmla="*/ 26196 h 26196"/>
              <a:gd name="connsiteX1" fmla="*/ 1615 w 27398"/>
              <a:gd name="connsiteY1" fmla="*/ 0 h 26196"/>
              <a:gd name="connsiteX2" fmla="*/ 19637 w 27398"/>
              <a:gd name="connsiteY2" fmla="*/ 3984 h 26196"/>
              <a:gd name="connsiteX3" fmla="*/ 24907 w 27398"/>
              <a:gd name="connsiteY3" fmla="*/ 15923 h 26196"/>
              <a:gd name="connsiteX4" fmla="*/ 14010 w 27398"/>
              <a:gd name="connsiteY4" fmla="*/ 26196 h 26196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77 w 27388"/>
              <a:gd name="connsiteY0" fmla="*/ 26355 h 26355"/>
              <a:gd name="connsiteX1" fmla="*/ 1605 w 27388"/>
              <a:gd name="connsiteY1" fmla="*/ 0 h 26355"/>
              <a:gd name="connsiteX2" fmla="*/ 19627 w 27388"/>
              <a:gd name="connsiteY2" fmla="*/ 3984 h 26355"/>
              <a:gd name="connsiteX3" fmla="*/ 24897 w 27388"/>
              <a:gd name="connsiteY3" fmla="*/ 15923 h 26355"/>
              <a:gd name="connsiteX4" fmla="*/ 14077 w 27388"/>
              <a:gd name="connsiteY4" fmla="*/ 26355 h 26355"/>
              <a:gd name="connsiteX0" fmla="*/ 14094 w 27405"/>
              <a:gd name="connsiteY0" fmla="*/ 26355 h 26355"/>
              <a:gd name="connsiteX1" fmla="*/ 1622 w 27405"/>
              <a:gd name="connsiteY1" fmla="*/ 0 h 26355"/>
              <a:gd name="connsiteX2" fmla="*/ 19644 w 27405"/>
              <a:gd name="connsiteY2" fmla="*/ 3984 h 26355"/>
              <a:gd name="connsiteX3" fmla="*/ 24914 w 27405"/>
              <a:gd name="connsiteY3" fmla="*/ 15923 h 26355"/>
              <a:gd name="connsiteX4" fmla="*/ 14094 w 27405"/>
              <a:gd name="connsiteY4" fmla="*/ 26355 h 2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05" h="26355">
                <a:moveTo>
                  <a:pt x="14094" y="26355"/>
                </a:moveTo>
                <a:cubicBezTo>
                  <a:pt x="3445" y="21196"/>
                  <a:pt x="-3260" y="9400"/>
                  <a:pt x="1622" y="0"/>
                </a:cubicBezTo>
                <a:lnTo>
                  <a:pt x="19644" y="3984"/>
                </a:lnTo>
                <a:cubicBezTo>
                  <a:pt x="28463" y="5880"/>
                  <a:pt x="29083" y="12178"/>
                  <a:pt x="24914" y="15923"/>
                </a:cubicBezTo>
                <a:cubicBezTo>
                  <a:pt x="21051" y="19595"/>
                  <a:pt x="18649" y="22259"/>
                  <a:pt x="14094" y="26355"/>
                </a:cubicBezTo>
                <a:close/>
              </a:path>
            </a:pathLst>
          </a:custGeom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80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_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5000"/>
          </a:blip>
          <a:stretch>
            <a:fillRect/>
          </a:stretch>
        </p:blipFill>
        <p:spPr>
          <a:xfrm>
            <a:off x="-5154082" y="341715"/>
            <a:ext cx="10572750" cy="105441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437E4-6002-1B46-A822-11CB4421B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0" y="252000"/>
            <a:ext cx="900000" cy="1440000"/>
          </a:xfrm>
        </p:spPr>
        <p:txBody>
          <a:bodyPr/>
          <a:lstStyle>
            <a:lvl1pPr>
              <a:lnSpc>
                <a:spcPct val="100000"/>
              </a:lnSpc>
              <a:defRPr sz="10000" baseline="0">
                <a:solidFill>
                  <a:srgbClr val="0D5257"/>
                </a:solidFill>
              </a:defRPr>
            </a:lvl1pPr>
          </a:lstStyle>
          <a:p>
            <a:r>
              <a:rPr lang="en-GB" dirty="0"/>
              <a:t>5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000" y="1980000"/>
            <a:ext cx="5580000" cy="2340000"/>
          </a:xfrm>
        </p:spPr>
        <p:txBody>
          <a:bodyPr/>
          <a:lstStyle>
            <a:lvl1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B7DD79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3000" baseline="0">
                <a:solidFill>
                  <a:srgbClr val="B7DD79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3000" baseline="0">
                <a:solidFill>
                  <a:srgbClr val="B7DD79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580000" cy="1260000"/>
          </a:xfrm>
        </p:spPr>
        <p:txBody>
          <a:bodyPr/>
          <a:lstStyle>
            <a:lvl1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1pPr>
            <a:lvl2pPr marL="0" indent="0">
              <a:lnSpc>
                <a:spcPts val="2700"/>
              </a:lnSpc>
              <a:spcAft>
                <a:spcPts val="1350"/>
              </a:spcAft>
              <a:buFont typeface="Arial" panose="020B0604020202020204" pitchFamily="34" charset="0"/>
              <a:buNone/>
              <a:defRPr sz="2200" baseline="0">
                <a:solidFill>
                  <a:schemeClr val="bg1"/>
                </a:solidFill>
              </a:defRPr>
            </a:lvl2pPr>
            <a:lvl3pPr marL="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3E8AA1-5D33-3C46-BD1B-497691586F3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48000" y="5364000"/>
            <a:ext cx="3240000" cy="1079956"/>
          </a:xfrm>
          <a:ln>
            <a:noFill/>
          </a:ln>
        </p:spPr>
        <p:txBody>
          <a:bodyPr anchor="b" anchorCtr="0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baseline="0">
                <a:solidFill>
                  <a:srgbClr val="0D5257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b="1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3pPr>
            <a:lvl4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4pPr>
            <a:lvl5pPr marL="216000" indent="0">
              <a:spcAft>
                <a:spcPts val="0"/>
              </a:spcAft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E2FBD6-2AE5-EB4D-AC26-EAC846B381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5724000"/>
            <a:ext cx="4320000" cy="720000"/>
          </a:xfrm>
        </p:spPr>
        <p:txBody>
          <a:bodyPr anchor="b" anchorCtr="0"/>
          <a:lstStyle>
            <a:lvl1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1pPr>
            <a:lvl2pPr marL="0" indent="0" algn="l">
              <a:lnSpc>
                <a:spcPts val="1300"/>
              </a:lnSpc>
              <a:spcAft>
                <a:spcPts val="0"/>
              </a:spcAft>
              <a:buFont typeface="Arial" panose="020B0604020202020204" pitchFamily="34" charset="0"/>
              <a:buNone/>
              <a:defRPr sz="1000" baseline="0">
                <a:solidFill>
                  <a:schemeClr val="bg1"/>
                </a:solidFill>
              </a:defRPr>
            </a:lvl2pPr>
            <a:lvl3pPr marL="0" indent="0" algn="l">
              <a:lnSpc>
                <a:spcPts val="1300"/>
              </a:lnSpc>
              <a:spcAft>
                <a:spcPts val="0"/>
              </a:spcAft>
              <a:buNone/>
              <a:defRPr sz="1000" baseline="0">
                <a:solidFill>
                  <a:schemeClr val="bg1"/>
                </a:solidFill>
              </a:defRPr>
            </a:lvl3pPr>
            <a:lvl4pPr marL="216000" indent="0" algn="l">
              <a:buNone/>
              <a:defRPr>
                <a:solidFill>
                  <a:schemeClr val="bg1"/>
                </a:solidFill>
              </a:defRPr>
            </a:lvl4pPr>
            <a:lvl5pPr marL="216000" indent="0" algn="l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18">
            <a:extLst>
              <a:ext uri="{FF2B5EF4-FFF2-40B4-BE49-F238E27FC236}">
                <a16:creationId xmlns:a16="http://schemas.microsoft.com/office/drawing/2014/main" id="{592002B0-C0D8-6B44-A783-CA89ACB3FC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flipH="1">
            <a:off x="318933" y="310153"/>
            <a:ext cx="4806223" cy="447872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944"/>
              <a:gd name="connsiteX1" fmla="*/ 10000 w 10000"/>
              <a:gd name="connsiteY1" fmla="*/ 0 h 10944"/>
              <a:gd name="connsiteX2" fmla="*/ 9959 w 10000"/>
              <a:gd name="connsiteY2" fmla="*/ 10944 h 10944"/>
              <a:gd name="connsiteX3" fmla="*/ 2000 w 10000"/>
              <a:gd name="connsiteY3" fmla="*/ 10000 h 10944"/>
              <a:gd name="connsiteX4" fmla="*/ 0 w 10000"/>
              <a:gd name="connsiteY4" fmla="*/ 0 h 10944"/>
              <a:gd name="connsiteX0" fmla="*/ 0 w 10000"/>
              <a:gd name="connsiteY0" fmla="*/ 0 h 12060"/>
              <a:gd name="connsiteX1" fmla="*/ 10000 w 10000"/>
              <a:gd name="connsiteY1" fmla="*/ 0 h 12060"/>
              <a:gd name="connsiteX2" fmla="*/ 9959 w 10000"/>
              <a:gd name="connsiteY2" fmla="*/ 10944 h 12060"/>
              <a:gd name="connsiteX3" fmla="*/ 2000 w 10000"/>
              <a:gd name="connsiteY3" fmla="*/ 10000 h 12060"/>
              <a:gd name="connsiteX4" fmla="*/ 0 w 10000"/>
              <a:gd name="connsiteY4" fmla="*/ 0 h 1206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49"/>
              <a:gd name="connsiteY0" fmla="*/ 26440 h 26440"/>
              <a:gd name="connsiteX1" fmla="*/ 50849 w 50849"/>
              <a:gd name="connsiteY1" fmla="*/ 0 h 26440"/>
              <a:gd name="connsiteX2" fmla="*/ 50808 w 50849"/>
              <a:gd name="connsiteY2" fmla="*/ 10944 h 26440"/>
              <a:gd name="connsiteX3" fmla="*/ 42849 w 50849"/>
              <a:gd name="connsiteY3" fmla="*/ 10000 h 26440"/>
              <a:gd name="connsiteX4" fmla="*/ 0 w 50849"/>
              <a:gd name="connsiteY4" fmla="*/ 26440 h 26440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629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16674"/>
              <a:gd name="connsiteX1" fmla="*/ 32727 w 50808"/>
              <a:gd name="connsiteY1" fmla="*/ 216 h 16674"/>
              <a:gd name="connsiteX2" fmla="*/ 50808 w 50808"/>
              <a:gd name="connsiteY2" fmla="*/ 1178 h 16674"/>
              <a:gd name="connsiteX3" fmla="*/ 42849 w 50808"/>
              <a:gd name="connsiteY3" fmla="*/ 234 h 16674"/>
              <a:gd name="connsiteX4" fmla="*/ 0 w 50808"/>
              <a:gd name="connsiteY4" fmla="*/ 16674 h 16674"/>
              <a:gd name="connsiteX0" fmla="*/ 0 w 50808"/>
              <a:gd name="connsiteY0" fmla="*/ 16674 h 21012"/>
              <a:gd name="connsiteX1" fmla="*/ 32727 w 50808"/>
              <a:gd name="connsiteY1" fmla="*/ 216 h 21012"/>
              <a:gd name="connsiteX2" fmla="*/ 50808 w 50808"/>
              <a:gd name="connsiteY2" fmla="*/ 1178 h 21012"/>
              <a:gd name="connsiteX3" fmla="*/ 19045 w 50808"/>
              <a:gd name="connsiteY3" fmla="*/ 21008 h 21012"/>
              <a:gd name="connsiteX4" fmla="*/ 0 w 50808"/>
              <a:gd name="connsiteY4" fmla="*/ 16674 h 21012"/>
              <a:gd name="connsiteX0" fmla="*/ 0 w 32881"/>
              <a:gd name="connsiteY0" fmla="*/ 16458 h 20803"/>
              <a:gd name="connsiteX1" fmla="*/ 32727 w 32881"/>
              <a:gd name="connsiteY1" fmla="*/ 0 h 20803"/>
              <a:gd name="connsiteX2" fmla="*/ 32881 w 32881"/>
              <a:gd name="connsiteY2" fmla="*/ 12158 h 20803"/>
              <a:gd name="connsiteX3" fmla="*/ 19045 w 32881"/>
              <a:gd name="connsiteY3" fmla="*/ 20792 h 20803"/>
              <a:gd name="connsiteX4" fmla="*/ 0 w 32881"/>
              <a:gd name="connsiteY4" fmla="*/ 16458 h 20803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04"/>
              <a:gd name="connsiteX1" fmla="*/ 32727 w 32727"/>
              <a:gd name="connsiteY1" fmla="*/ 0 h 20804"/>
              <a:gd name="connsiteX2" fmla="*/ 32685 w 32727"/>
              <a:gd name="connsiteY2" fmla="*/ 12630 h 20804"/>
              <a:gd name="connsiteX3" fmla="*/ 19045 w 32727"/>
              <a:gd name="connsiteY3" fmla="*/ 20792 h 20804"/>
              <a:gd name="connsiteX4" fmla="*/ 0 w 32727"/>
              <a:gd name="connsiteY4" fmla="*/ 16458 h 20804"/>
              <a:gd name="connsiteX0" fmla="*/ 0 w 32727"/>
              <a:gd name="connsiteY0" fmla="*/ 16458 h 20818"/>
              <a:gd name="connsiteX1" fmla="*/ 32727 w 32727"/>
              <a:gd name="connsiteY1" fmla="*/ 0 h 20818"/>
              <a:gd name="connsiteX2" fmla="*/ 32685 w 32727"/>
              <a:gd name="connsiteY2" fmla="*/ 12630 h 20818"/>
              <a:gd name="connsiteX3" fmla="*/ 19045 w 32727"/>
              <a:gd name="connsiteY3" fmla="*/ 20792 h 20818"/>
              <a:gd name="connsiteX4" fmla="*/ 0 w 32727"/>
              <a:gd name="connsiteY4" fmla="*/ 16458 h 20818"/>
              <a:gd name="connsiteX0" fmla="*/ 0 w 32727"/>
              <a:gd name="connsiteY0" fmla="*/ 16458 h 21011"/>
              <a:gd name="connsiteX1" fmla="*/ 32727 w 32727"/>
              <a:gd name="connsiteY1" fmla="*/ 0 h 21011"/>
              <a:gd name="connsiteX2" fmla="*/ 32685 w 32727"/>
              <a:gd name="connsiteY2" fmla="*/ 12630 h 21011"/>
              <a:gd name="connsiteX3" fmla="*/ 19045 w 32727"/>
              <a:gd name="connsiteY3" fmla="*/ 20792 h 21011"/>
              <a:gd name="connsiteX4" fmla="*/ 0 w 32727"/>
              <a:gd name="connsiteY4" fmla="*/ 16458 h 21011"/>
              <a:gd name="connsiteX0" fmla="*/ 0 w 32727"/>
              <a:gd name="connsiteY0" fmla="*/ 16458 h 21014"/>
              <a:gd name="connsiteX1" fmla="*/ 32727 w 32727"/>
              <a:gd name="connsiteY1" fmla="*/ 0 h 21014"/>
              <a:gd name="connsiteX2" fmla="*/ 32685 w 32727"/>
              <a:gd name="connsiteY2" fmla="*/ 12630 h 21014"/>
              <a:gd name="connsiteX3" fmla="*/ 19045 w 32727"/>
              <a:gd name="connsiteY3" fmla="*/ 20792 h 21014"/>
              <a:gd name="connsiteX4" fmla="*/ 0 w 32727"/>
              <a:gd name="connsiteY4" fmla="*/ 16458 h 21014"/>
              <a:gd name="connsiteX0" fmla="*/ 0 w 32727"/>
              <a:gd name="connsiteY0" fmla="*/ 16458 h 21035"/>
              <a:gd name="connsiteX1" fmla="*/ 32727 w 32727"/>
              <a:gd name="connsiteY1" fmla="*/ 0 h 21035"/>
              <a:gd name="connsiteX2" fmla="*/ 32685 w 32727"/>
              <a:gd name="connsiteY2" fmla="*/ 13035 h 21035"/>
              <a:gd name="connsiteX3" fmla="*/ 19045 w 32727"/>
              <a:gd name="connsiteY3" fmla="*/ 20792 h 21035"/>
              <a:gd name="connsiteX4" fmla="*/ 0 w 32727"/>
              <a:gd name="connsiteY4" fmla="*/ 16458 h 21035"/>
              <a:gd name="connsiteX0" fmla="*/ 0 w 32727"/>
              <a:gd name="connsiteY0" fmla="*/ 16458 h 20998"/>
              <a:gd name="connsiteX1" fmla="*/ 32727 w 32727"/>
              <a:gd name="connsiteY1" fmla="*/ 0 h 20998"/>
              <a:gd name="connsiteX2" fmla="*/ 32685 w 32727"/>
              <a:gd name="connsiteY2" fmla="*/ 13035 h 20998"/>
              <a:gd name="connsiteX3" fmla="*/ 19045 w 32727"/>
              <a:gd name="connsiteY3" fmla="*/ 20792 h 20998"/>
              <a:gd name="connsiteX4" fmla="*/ 0 w 32727"/>
              <a:gd name="connsiteY4" fmla="*/ 16458 h 20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27" h="20998">
                <a:moveTo>
                  <a:pt x="0" y="16458"/>
                </a:moveTo>
                <a:cubicBezTo>
                  <a:pt x="3725" y="9129"/>
                  <a:pt x="14700" y="720"/>
                  <a:pt x="32727" y="0"/>
                </a:cubicBezTo>
                <a:cubicBezTo>
                  <a:pt x="32713" y="3648"/>
                  <a:pt x="32699" y="9387"/>
                  <a:pt x="32685" y="13035"/>
                </a:cubicBezTo>
                <a:cubicBezTo>
                  <a:pt x="32971" y="18318"/>
                  <a:pt x="26596" y="21916"/>
                  <a:pt x="19045" y="20792"/>
                </a:cubicBezTo>
                <a:lnTo>
                  <a:pt x="0" y="16458"/>
                </a:lnTo>
                <a:close/>
              </a:path>
            </a:pathLst>
          </a:custGeom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169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key messages_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32CB863-50D4-844B-AA54-7672C04C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4408" y="-1311590"/>
            <a:ext cx="2526748" cy="251992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722DE30-C184-074F-B8D2-1C0796CC8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00" y="3150826"/>
            <a:ext cx="1374675" cy="1370960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2C06A54F-7A64-A34C-8EE7-B62CD2B20C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220" y="5040000"/>
            <a:ext cx="3759200" cy="37490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1512000"/>
            <a:ext cx="4320000" cy="486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3999" y="648000"/>
            <a:ext cx="2160000" cy="360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1600" cap="all" spc="150" baseline="0">
                <a:solidFill>
                  <a:schemeClr val="tx1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24CB1B-AABE-F644-B3B9-353C1CD84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36000" y="540000"/>
            <a:ext cx="4320000" cy="396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B21D9BF-95E9-2245-99EA-DA98E69EC9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36000" y="5040000"/>
            <a:ext cx="2448000" cy="115200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 baseline="0">
                <a:solidFill>
                  <a:schemeClr val="accent5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None/>
              <a:defRPr sz="1600" b="0" baseline="0">
                <a:solidFill>
                  <a:schemeClr val="accent5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74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key messages_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32CB863-50D4-844B-AA54-7672C04CAD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626" y="-655807"/>
            <a:ext cx="2526748" cy="2519920"/>
          </a:xfrm>
          <a:prstGeom prst="rect">
            <a:avLst/>
          </a:prstGeom>
        </p:spPr>
      </p:pic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3722DE30-C184-074F-B8D2-1C0796CC83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62" y="4713040"/>
            <a:ext cx="1374675" cy="137096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0F1F60-2391-0D48-A11D-FCF3EA0AE7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2592000"/>
            <a:ext cx="4320000" cy="288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CDE2E-6FDF-014C-9108-1C4E2352C3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540000"/>
            <a:ext cx="5328000" cy="1440000"/>
          </a:xfrm>
        </p:spPr>
        <p:txBody>
          <a:bodyPr/>
          <a:lstStyle>
            <a:lvl1pPr marL="0" indent="0">
              <a:lnSpc>
                <a:spcPts val="3200"/>
              </a:lnSpc>
              <a:spcAft>
                <a:spcPts val="0"/>
              </a:spcAft>
              <a:buFont typeface="Arial" panose="020B0604020202020204" pitchFamily="34" charset="0"/>
              <a:buNone/>
              <a:defRPr sz="2800" cap="none" spc="0" baseline="0">
                <a:solidFill>
                  <a:schemeClr val="accent5"/>
                </a:solidFill>
              </a:defRPr>
            </a:lvl1pPr>
            <a:lvl2pPr marL="0" indent="0">
              <a:lnSpc>
                <a:spcPts val="3600"/>
              </a:lnSpc>
              <a:spcAft>
                <a:spcPts val="1800"/>
              </a:spcAft>
              <a:buFont typeface="Arial" panose="020B0604020202020204" pitchFamily="34" charset="0"/>
              <a:buNone/>
              <a:defRPr sz="1600" cap="all" spc="150" baseline="0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1800"/>
              </a:spcAft>
              <a:buNone/>
              <a:defRPr sz="1600" cap="all" spc="150" baseline="0">
                <a:solidFill>
                  <a:schemeClr val="tx1"/>
                </a:solidFill>
              </a:defRPr>
            </a:lvl3pPr>
            <a:lvl4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4pPr>
            <a:lvl5pPr marL="216000" indent="0">
              <a:lnSpc>
                <a:spcPts val="3500"/>
              </a:lnSpc>
              <a:spcAft>
                <a:spcPts val="1750"/>
              </a:spcAft>
              <a:buNone/>
              <a:defRPr sz="3000" baseline="0">
                <a:solidFill>
                  <a:srgbClr val="BD472A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C24CB1B-AABE-F644-B3B9-353C1CD848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56000" y="540000"/>
            <a:ext cx="4680000" cy="3780000"/>
          </a:xfrm>
        </p:spPr>
        <p:txBody>
          <a:bodyPr/>
          <a:lstStyle>
            <a:lvl1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1pPr>
            <a:lvl2pPr marL="0" indent="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None/>
              <a:defRPr sz="2100" b="0" baseline="0">
                <a:solidFill>
                  <a:schemeClr val="tx1"/>
                </a:solidFill>
              </a:defRPr>
            </a:lvl2pPr>
            <a:lvl3pPr marL="0" indent="0">
              <a:lnSpc>
                <a:spcPts val="2600"/>
              </a:lnSpc>
              <a:spcAft>
                <a:spcPts val="1800"/>
              </a:spcAft>
              <a:buNone/>
              <a:defRPr sz="2100" b="0" baseline="0">
                <a:solidFill>
                  <a:schemeClr val="tx1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0B21D9BF-95E9-2245-99EA-DA98E69EC9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24000" y="5796000"/>
            <a:ext cx="4320000" cy="644160"/>
          </a:xfrm>
        </p:spPr>
        <p:txBody>
          <a:bodyPr numCol="2" spcCol="180000" anchor="b" anchorCtr="0"/>
          <a:lstStyle>
            <a:lvl1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1" baseline="0">
                <a:solidFill>
                  <a:schemeClr val="accent5"/>
                </a:solidFill>
              </a:defRPr>
            </a:lvl1pPr>
            <a:lvl2pPr marL="0" indent="0">
              <a:lnSpc>
                <a:spcPts val="1900"/>
              </a:lnSpc>
              <a:spcAft>
                <a:spcPts val="0"/>
              </a:spcAft>
              <a:buFont typeface="Arial" panose="020B0604020202020204" pitchFamily="34" charset="0"/>
              <a:buNone/>
              <a:defRPr sz="1600" b="0" baseline="0">
                <a:solidFill>
                  <a:schemeClr val="accent5"/>
                </a:solidFill>
              </a:defRPr>
            </a:lvl2pPr>
            <a:lvl3pPr marL="0" indent="0">
              <a:lnSpc>
                <a:spcPts val="1900"/>
              </a:lnSpc>
              <a:spcAft>
                <a:spcPts val="0"/>
              </a:spcAft>
              <a:buNone/>
              <a:defRPr sz="1600" b="0" baseline="0">
                <a:solidFill>
                  <a:schemeClr val="accent5"/>
                </a:solidFill>
              </a:defRPr>
            </a:lvl3pPr>
            <a:lvl4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4pPr>
            <a:lvl5pPr marL="216000" indent="0">
              <a:lnSpc>
                <a:spcPts val="2700"/>
              </a:lnSpc>
              <a:spcAft>
                <a:spcPts val="1350"/>
              </a:spcAft>
              <a:buNone/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952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4B705-E036-D343-8F3B-835D7324A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2D3FCC-21F9-B645-B0B4-2CA15A785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Title of presentation here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122EA-EE35-8F40-B09E-5321508A5D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63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styl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B5758B8-CA6B-3E42-B7E6-701CA4EA27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11600" y="0"/>
            <a:ext cx="5780400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2D3A1-5345-8242-9CD8-DBB91E9788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540000"/>
            <a:ext cx="2880000" cy="1440000"/>
          </a:xfrm>
        </p:spPr>
        <p:txBody>
          <a:bodyPr anchor="t" anchorCtr="0">
            <a:noAutofit/>
          </a:bodyPr>
          <a:lstStyle>
            <a:lvl1pPr>
              <a:lnSpc>
                <a:spcPts val="14200"/>
              </a:lnSpc>
              <a:defRPr sz="15000" baseline="0">
                <a:solidFill>
                  <a:srgbClr val="0D5257"/>
                </a:solidFill>
              </a:defRPr>
            </a:lvl1pPr>
          </a:lstStyle>
          <a:p>
            <a:r>
              <a:rPr lang="en-GB" dirty="0"/>
              <a:t>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834FE-2D24-704B-B89F-BC2438B19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781EC-98A2-894A-9D72-8F8C13ED0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66AE8C-9727-884A-8F33-03C79BF3F2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1868763" y="-2247727"/>
            <a:ext cx="3934216" cy="3934216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F264E51-48A6-E64D-8EEB-0C48317F7E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290" y="5170311"/>
            <a:ext cx="1165689" cy="116568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1F90F66-C260-7046-A183-48D7326EE9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999" y="2520000"/>
            <a:ext cx="5040000" cy="3240000"/>
          </a:xfrm>
        </p:spPr>
        <p:txBody>
          <a:bodyPr/>
          <a:lstStyle>
            <a:lvl1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41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6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C2E78-F91B-FF4D-ACBB-E29E79144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920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E5E3D-6403-8D4C-9C5A-C21B214D5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9313200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3A7D1-E6DC-FA49-BDCF-E6E94CF1F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192000"/>
            <a:ext cx="3600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Title of presentation here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1C84-AEB2-5D47-97AE-E827235C0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3200" y="6192000"/>
            <a:ext cx="540000" cy="288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DF2725-487F-8846-9E47-DB19AF712A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9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2" r:id="rId2"/>
    <p:sldLayoutId id="2147483703" r:id="rId3"/>
    <p:sldLayoutId id="2147483704" r:id="rId4"/>
    <p:sldLayoutId id="2147483701" r:id="rId5"/>
    <p:sldLayoutId id="2147483705" r:id="rId6"/>
    <p:sldLayoutId id="2147483706" r:id="rId7"/>
    <p:sldLayoutId id="2147483707" r:id="rId8"/>
    <p:sldLayoutId id="2147483708" r:id="rId9"/>
    <p:sldLayoutId id="2147483709" r:id="rId10"/>
  </p:sldLayoutIdLst>
  <p:hf hd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30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Tx/>
        <a:buNone/>
        <a:defRPr sz="1600" b="1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Tx/>
        <a:buNone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Cambria" panose="02040503050406030204" pitchFamily="18" charset="0"/>
        <a:buChar char="⎼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2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Cambria" panose="02040503050406030204" pitchFamily="18" charset="0"/>
        <a:buChar char="⎼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2000" indent="-216000" algn="l" defTabSz="914400" rtl="0" eaLnBrk="1" latinLnBrk="0" hangingPunct="1">
        <a:lnSpc>
          <a:spcPts val="1900"/>
        </a:lnSpc>
        <a:spcBef>
          <a:spcPts val="0"/>
        </a:spcBef>
        <a:spcAft>
          <a:spcPts val="950"/>
        </a:spcAft>
        <a:buClr>
          <a:schemeClr val="accent2"/>
        </a:buClr>
        <a:buFont typeface="Helvetica" pitchFamily="2" charset="0"/>
        <a:buChar char="‣"/>
        <a:defRPr sz="1600" b="0" i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8" t="370" r="19684" b="-370"/>
          <a:stretch/>
        </p:blipFill>
        <p:spPr>
          <a:xfrm>
            <a:off x="6411600" y="-1"/>
            <a:ext cx="5810744" cy="6894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B1E767-B352-5E46-8345-23E4E562A4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799" y="538800"/>
            <a:ext cx="5040000" cy="3240000"/>
          </a:xfrm>
        </p:spPr>
        <p:txBody>
          <a:bodyPr/>
          <a:lstStyle/>
          <a:p>
            <a:r>
              <a:rPr lang="en-GB" dirty="0" err="1" smtClean="0"/>
              <a:t>Mejorar</a:t>
            </a:r>
            <a:r>
              <a:rPr lang="en-GB" dirty="0" smtClean="0"/>
              <a:t> el </a:t>
            </a:r>
            <a:r>
              <a:rPr lang="en-GB" dirty="0" err="1" smtClean="0"/>
              <a:t>desarrollo</a:t>
            </a:r>
            <a:r>
              <a:rPr lang="en-GB" dirty="0" smtClean="0"/>
              <a:t> </a:t>
            </a:r>
            <a:r>
              <a:rPr lang="en-GB" dirty="0" err="1" smtClean="0"/>
              <a:t>en</a:t>
            </a:r>
            <a:r>
              <a:rPr lang="en-GB" dirty="0" smtClean="0"/>
              <a:t> la </a:t>
            </a:r>
            <a:r>
              <a:rPr lang="en-GB" dirty="0" err="1" smtClean="0"/>
              <a:t>primera</a:t>
            </a:r>
            <a:r>
              <a:rPr lang="en-GB" dirty="0" smtClean="0"/>
              <a:t> </a:t>
            </a:r>
            <a:r>
              <a:rPr lang="en-GB" dirty="0" err="1" smtClean="0"/>
              <a:t>infancia</a:t>
            </a:r>
            <a:r>
              <a:rPr lang="en-GB" dirty="0" smtClean="0"/>
              <a:t> </a:t>
            </a:r>
            <a:r>
              <a:rPr lang="en-GB" dirty="0" err="1" smtClean="0"/>
              <a:t>mediante</a:t>
            </a:r>
            <a:r>
              <a:rPr lang="en-GB" dirty="0" smtClean="0"/>
              <a:t> </a:t>
            </a:r>
            <a:r>
              <a:rPr lang="en-GB" dirty="0" err="1" smtClean="0"/>
              <a:t>los</a:t>
            </a:r>
            <a:r>
              <a:rPr lang="en-GB" dirty="0" smtClean="0"/>
              <a:t> </a:t>
            </a:r>
            <a:r>
              <a:rPr lang="en-GB" dirty="0" err="1" smtClean="0"/>
              <a:t>servicios</a:t>
            </a:r>
            <a:r>
              <a:rPr lang="en-GB" dirty="0" smtClean="0"/>
              <a:t> de </a:t>
            </a:r>
            <a:r>
              <a:rPr lang="en-GB" dirty="0" err="1" smtClean="0"/>
              <a:t>salud</a:t>
            </a:r>
            <a:r>
              <a:rPr lang="en-GB" dirty="0" smtClean="0"/>
              <a:t> </a:t>
            </a:r>
            <a:r>
              <a:rPr lang="en-GB" dirty="0" err="1" smtClean="0"/>
              <a:t>durante</a:t>
            </a:r>
            <a:r>
              <a:rPr lang="en-GB" dirty="0" smtClean="0"/>
              <a:t> la </a:t>
            </a:r>
            <a:r>
              <a:rPr lang="en-GB" dirty="0" err="1" smtClean="0"/>
              <a:t>pandemia</a:t>
            </a:r>
            <a:r>
              <a:rPr lang="en-GB" dirty="0" smtClean="0"/>
              <a:t> de COVID-19 y </a:t>
            </a:r>
            <a:r>
              <a:rPr lang="en-GB" dirty="0" err="1" smtClean="0"/>
              <a:t>después</a:t>
            </a:r>
            <a:r>
              <a:rPr lang="en-GB" dirty="0" smtClean="0"/>
              <a:t> de </a:t>
            </a:r>
            <a:r>
              <a:rPr lang="en-GB" dirty="0" err="1" smtClean="0"/>
              <a:t>ella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solidFill>
                  <a:srgbClr val="92D050"/>
                </a:solidFill>
              </a:rPr>
              <a:t>MENSAJES CLAVE</a:t>
            </a:r>
          </a:p>
          <a:p>
            <a:endParaRPr lang="en-GB" dirty="0" smtClean="0">
              <a:solidFill>
                <a:srgbClr val="92D050"/>
              </a:solidFill>
            </a:endParaRPr>
          </a:p>
          <a:p>
            <a:endParaRPr lang="en-GB" dirty="0" smtClean="0">
              <a:solidFill>
                <a:srgbClr val="92D050"/>
              </a:solidFill>
            </a:endParaRPr>
          </a:p>
          <a:p>
            <a:pPr lvl="1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 Placeholder 24">
            <a:extLst>
              <a:ext uri="{FF2B5EF4-FFF2-40B4-BE49-F238E27FC236}">
                <a16:creationId xmlns:a16="http://schemas.microsoft.com/office/drawing/2014/main" id="{FBF6DF11-F39F-6E47-AD5F-949C189C0272}"/>
              </a:ext>
            </a:extLst>
          </p:cNvPr>
          <p:cNvSpPr txBox="1">
            <a:spLocks/>
          </p:cNvSpPr>
          <p:nvPr/>
        </p:nvSpPr>
        <p:spPr>
          <a:xfrm>
            <a:off x="397124" y="5940135"/>
            <a:ext cx="5355976" cy="644160"/>
          </a:xfrm>
          <a:prstGeom prst="rect">
            <a:avLst/>
          </a:prstGeom>
        </p:spPr>
        <p:txBody>
          <a:bodyPr numCol="2"/>
          <a:lstStyle>
            <a:lvl1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92D050"/>
                </a:solidFill>
              </a:rPr>
              <a:t>Para </a:t>
            </a:r>
            <a:r>
              <a:rPr lang="en-GB" dirty="0" err="1">
                <a:solidFill>
                  <a:srgbClr val="92D050"/>
                </a:solidFill>
              </a:rPr>
              <a:t>más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 err="1" smtClean="0">
                <a:solidFill>
                  <a:srgbClr val="92D050"/>
                </a:solidFill>
              </a:rPr>
              <a:t>información</a:t>
            </a:r>
            <a:r>
              <a:rPr lang="en-GB" dirty="0" smtClean="0">
                <a:solidFill>
                  <a:srgbClr val="92D050"/>
                </a:solidFill>
              </a:rPr>
              <a:t>:</a:t>
            </a:r>
            <a:br>
              <a:rPr lang="en-GB" dirty="0" smtClean="0">
                <a:solidFill>
                  <a:srgbClr val="92D050"/>
                </a:solidFill>
              </a:rPr>
            </a:br>
            <a:r>
              <a:rPr lang="en-US" b="0" dirty="0" smtClean="0">
                <a:solidFill>
                  <a:srgbClr val="92D050"/>
                </a:solidFill>
              </a:rPr>
              <a:t>nurturing-care.org</a:t>
            </a:r>
            <a:r>
              <a:rPr lang="en-US" dirty="0">
                <a:solidFill>
                  <a:srgbClr val="92D050"/>
                </a:solidFill>
              </a:rPr>
              <a:t>  </a:t>
            </a:r>
          </a:p>
          <a:p>
            <a:pPr lvl="1"/>
            <a:endParaRPr lang="en-US" dirty="0" smtClean="0">
              <a:solidFill>
                <a:srgbClr val="92D050"/>
              </a:solidFill>
            </a:endParaRPr>
          </a:p>
          <a:p>
            <a:pPr lvl="1"/>
            <a:r>
              <a:rPr lang="en-US" dirty="0" smtClean="0">
                <a:solidFill>
                  <a:srgbClr val="92D050"/>
                </a:solidFill>
              </a:rPr>
              <a:t>#</a:t>
            </a:r>
            <a:r>
              <a:rPr lang="en-US" dirty="0" err="1">
                <a:solidFill>
                  <a:srgbClr val="92D050"/>
                </a:solidFill>
              </a:rPr>
              <a:t>NurturingCare</a:t>
            </a:r>
            <a:r>
              <a:rPr lang="en-US" dirty="0">
                <a:solidFill>
                  <a:srgbClr val="92D050"/>
                </a:solidFill>
              </a:rPr>
              <a:t>  </a:t>
            </a:r>
            <a:br>
              <a:rPr lang="en-US" dirty="0">
                <a:solidFill>
                  <a:srgbClr val="92D050"/>
                </a:solidFill>
              </a:rPr>
            </a:br>
            <a:r>
              <a:rPr lang="en-US" dirty="0">
                <a:solidFill>
                  <a:srgbClr val="92D050"/>
                </a:solidFill>
              </a:rPr>
              <a:t>@</a:t>
            </a:r>
            <a:r>
              <a:rPr lang="en-US" dirty="0" err="1">
                <a:solidFill>
                  <a:srgbClr val="92D050"/>
                </a:solidFill>
              </a:rPr>
              <a:t>NurturingCare</a:t>
            </a:r>
            <a:endParaRPr lang="en-US" dirty="0">
              <a:solidFill>
                <a:srgbClr val="92D050"/>
              </a:solidFill>
            </a:endParaRP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21152-C789-8645-855F-3B0F27AAC59C}"/>
              </a:ext>
            </a:extLst>
          </p:cNvPr>
          <p:cNvSpPr txBox="1">
            <a:spLocks/>
          </p:cNvSpPr>
          <p:nvPr/>
        </p:nvSpPr>
        <p:spPr>
          <a:xfrm>
            <a:off x="6463950" y="6151249"/>
            <a:ext cx="4320000" cy="7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36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defRPr sz="36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ambria" panose="02040503050406030204" pitchFamily="18" charset="0"/>
              <a:buNone/>
              <a:defRPr sz="36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Cambria" panose="02040503050406030204" pitchFamily="18" charset="0"/>
              <a:buNone/>
              <a:defRPr sz="36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Helvetica" pitchFamily="2" charset="0"/>
              <a:buNone/>
              <a:defRPr sz="3600" b="1" i="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en-US" sz="1000" dirty="0" err="1"/>
              <a:t>Crédito</a:t>
            </a:r>
            <a:r>
              <a:rPr lang="en-US" sz="1000" dirty="0" smtClean="0"/>
              <a:t> de la </a:t>
            </a:r>
            <a:r>
              <a:rPr lang="en-US" sz="1000" dirty="0" err="1" smtClean="0"/>
              <a:t>foto</a:t>
            </a:r>
            <a:r>
              <a:rPr lang="en-US" sz="1000" dirty="0" smtClean="0"/>
              <a:t>:</a:t>
            </a:r>
            <a:br>
              <a:rPr lang="en-US" sz="1000" dirty="0" smtClean="0"/>
            </a:br>
            <a:r>
              <a:rPr lang="en-US" sz="1000" b="0" dirty="0"/>
              <a:t>© </a:t>
            </a:r>
            <a:r>
              <a:rPr lang="en-US" sz="1000" b="0" dirty="0" smtClean="0"/>
              <a:t>UNICEF/UN032017/</a:t>
            </a:r>
            <a:r>
              <a:rPr lang="en-US" sz="1000" b="0" dirty="0" err="1" smtClean="0"/>
              <a:t>LeMoyne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57513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EA27F9F-6D73-344E-A0EF-1ECAE91EDB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en-GB" sz="2000" dirty="0" err="1"/>
              <a:t>Garantizar</a:t>
            </a:r>
            <a:r>
              <a:rPr lang="en-GB" sz="2000" dirty="0"/>
              <a:t> que </a:t>
            </a:r>
            <a:r>
              <a:rPr lang="en-GB" sz="2000" dirty="0" err="1"/>
              <a:t>todas</a:t>
            </a:r>
            <a:r>
              <a:rPr lang="en-GB" sz="2000" dirty="0"/>
              <a:t> las </a:t>
            </a:r>
            <a:r>
              <a:rPr lang="en-GB" sz="2000" dirty="0" err="1"/>
              <a:t>embarazadas</a:t>
            </a:r>
            <a:r>
              <a:rPr lang="en-GB" sz="2000" dirty="0"/>
              <a:t> </a:t>
            </a:r>
            <a:r>
              <a:rPr lang="en-GB" sz="2000" dirty="0" err="1"/>
              <a:t>dispongan</a:t>
            </a:r>
            <a:r>
              <a:rPr lang="en-GB" sz="2000" dirty="0"/>
              <a:t> de un </a:t>
            </a:r>
            <a:r>
              <a:rPr lang="en-GB" sz="2000" dirty="0" err="1"/>
              <a:t>acceso</a:t>
            </a:r>
            <a:r>
              <a:rPr lang="en-GB" sz="2000" dirty="0"/>
              <a:t> </a:t>
            </a:r>
            <a:r>
              <a:rPr lang="en-GB" sz="2000" dirty="0" err="1"/>
              <a:t>oportuno</a:t>
            </a:r>
            <a:r>
              <a:rPr lang="en-GB" sz="2000" dirty="0"/>
              <a:t> a una </a:t>
            </a:r>
            <a:r>
              <a:rPr lang="en-GB" sz="2000" dirty="0" err="1"/>
              <a:t>atención</a:t>
            </a:r>
            <a:r>
              <a:rPr lang="en-GB" sz="2000" dirty="0"/>
              <a:t> </a:t>
            </a:r>
            <a:r>
              <a:rPr lang="en-GB" sz="2000" dirty="0" err="1"/>
              <a:t>respetuosa</a:t>
            </a:r>
            <a:r>
              <a:rPr lang="en-GB" sz="2000" dirty="0"/>
              <a:t> y de </a:t>
            </a:r>
            <a:r>
              <a:rPr lang="en-GB" sz="2000" dirty="0" err="1"/>
              <a:t>alta</a:t>
            </a:r>
            <a:r>
              <a:rPr lang="en-GB" sz="2000" dirty="0"/>
              <a:t> </a:t>
            </a:r>
            <a:r>
              <a:rPr lang="en-GB" sz="2000" dirty="0" err="1"/>
              <a:t>calidad</a:t>
            </a:r>
            <a:r>
              <a:rPr lang="en-GB" sz="2000" dirty="0"/>
              <a:t> </a:t>
            </a:r>
            <a:r>
              <a:rPr lang="en-GB" sz="2000" b="1" dirty="0"/>
              <a:t>antes, </a:t>
            </a:r>
            <a:r>
              <a:rPr lang="en-GB" sz="2000" b="1" dirty="0" err="1"/>
              <a:t>durante</a:t>
            </a:r>
            <a:r>
              <a:rPr lang="en-GB" sz="2000" b="1" dirty="0"/>
              <a:t> y </a:t>
            </a:r>
            <a:r>
              <a:rPr lang="en-GB" sz="2000" b="1" dirty="0" err="1"/>
              <a:t>después</a:t>
            </a:r>
            <a:r>
              <a:rPr lang="en-GB" sz="2000" b="1" dirty="0"/>
              <a:t> del </a:t>
            </a:r>
            <a:r>
              <a:rPr lang="en-GB" sz="2000" b="1" dirty="0" err="1"/>
              <a:t>parto</a:t>
            </a:r>
            <a:r>
              <a:rPr lang="en-GB" sz="2000" b="1" dirty="0"/>
              <a:t>.</a:t>
            </a:r>
          </a:p>
          <a:p>
            <a:pPr>
              <a:lnSpc>
                <a:spcPts val="2500"/>
              </a:lnSpc>
            </a:pPr>
            <a:r>
              <a:rPr lang="en-GB" sz="2000" dirty="0" err="1"/>
              <a:t>Garantizar</a:t>
            </a:r>
            <a:r>
              <a:rPr lang="en-GB" sz="2000" dirty="0"/>
              <a:t> el </a:t>
            </a:r>
            <a:r>
              <a:rPr lang="en-GB" sz="2000" dirty="0" err="1"/>
              <a:t>acceso</a:t>
            </a:r>
            <a:r>
              <a:rPr lang="en-GB" sz="2000" dirty="0"/>
              <a:t> continuo </a:t>
            </a:r>
            <a:br>
              <a:rPr lang="en-GB" sz="2000" dirty="0"/>
            </a:br>
            <a:r>
              <a:rPr lang="en-GB" sz="2000" dirty="0"/>
              <a:t>de </a:t>
            </a:r>
            <a:r>
              <a:rPr lang="en-GB" sz="2000" dirty="0" err="1"/>
              <a:t>todos</a:t>
            </a:r>
            <a:r>
              <a:rPr lang="en-GB" sz="2000" dirty="0"/>
              <a:t> los </a:t>
            </a:r>
            <a:r>
              <a:rPr lang="en-GB" sz="2000" dirty="0" err="1"/>
              <a:t>niños</a:t>
            </a:r>
            <a:r>
              <a:rPr lang="en-GB" sz="2000" dirty="0"/>
              <a:t> a </a:t>
            </a:r>
            <a:r>
              <a:rPr lang="en-GB" sz="2000" b="1" dirty="0" err="1"/>
              <a:t>servicios</a:t>
            </a:r>
            <a:r>
              <a:rPr lang="en-GB" sz="2000" b="1" dirty="0"/>
              <a:t> </a:t>
            </a:r>
            <a:r>
              <a:rPr lang="en-GB" sz="2000" b="1" dirty="0" err="1"/>
              <a:t>esenciales</a:t>
            </a:r>
            <a:r>
              <a:rPr lang="en-GB" sz="2000" b="1" dirty="0"/>
              <a:t> de </a:t>
            </a:r>
            <a:r>
              <a:rPr lang="en-GB" sz="2000" b="1" dirty="0" err="1"/>
              <a:t>atención</a:t>
            </a:r>
            <a:r>
              <a:rPr lang="en-GB" sz="2000" b="1" dirty="0"/>
              <a:t> </a:t>
            </a:r>
            <a:r>
              <a:rPr lang="en-GB" sz="2000" b="1" dirty="0" err="1"/>
              <a:t>primaria</a:t>
            </a:r>
            <a:r>
              <a:rPr lang="en-GB" sz="2000" b="1" dirty="0"/>
              <a:t> </a:t>
            </a:r>
            <a:br>
              <a:rPr lang="en-GB" sz="2000" b="1" dirty="0"/>
            </a:br>
            <a:r>
              <a:rPr lang="en-GB" sz="2000" b="1" dirty="0"/>
              <a:t>de la </a:t>
            </a:r>
            <a:r>
              <a:rPr lang="en-GB" sz="2000" b="1" dirty="0" err="1"/>
              <a:t>salud</a:t>
            </a:r>
            <a:r>
              <a:rPr lang="en-GB" sz="2000" b="1" dirty="0"/>
              <a:t> y </a:t>
            </a:r>
            <a:r>
              <a:rPr lang="en-GB" sz="2000" b="1" dirty="0" err="1"/>
              <a:t>nutrición</a:t>
            </a:r>
            <a:r>
              <a:rPr lang="en-GB" sz="2000" dirty="0"/>
              <a:t> de </a:t>
            </a:r>
            <a:r>
              <a:rPr lang="en-GB" sz="2000" dirty="0" err="1"/>
              <a:t>alta</a:t>
            </a:r>
            <a:r>
              <a:rPr lang="en-GB" sz="2000" dirty="0"/>
              <a:t> </a:t>
            </a:r>
            <a:r>
              <a:rPr lang="en-GB" sz="2000" dirty="0" err="1"/>
              <a:t>calid</a:t>
            </a:r>
            <a:r>
              <a:rPr lang="en-GB" sz="2000" dirty="0"/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0E2A464-6B8E-3F44-A860-301DCE1341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540000"/>
            <a:ext cx="5328000" cy="1440000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en-GB" sz="2500" dirty="0" err="1"/>
              <a:t>Mejorar</a:t>
            </a:r>
            <a:r>
              <a:rPr lang="en-GB" sz="2500" dirty="0"/>
              <a:t> el </a:t>
            </a:r>
            <a:r>
              <a:rPr lang="en-GB" sz="2500" dirty="0" err="1"/>
              <a:t>desarrollo</a:t>
            </a:r>
            <a:r>
              <a:rPr lang="en-GB" sz="2500" dirty="0"/>
              <a:t> </a:t>
            </a:r>
            <a:r>
              <a:rPr lang="en-GB" sz="2500" dirty="0" err="1"/>
              <a:t>en</a:t>
            </a:r>
            <a:r>
              <a:rPr lang="en-GB" sz="2500" dirty="0"/>
              <a:t> la </a:t>
            </a:r>
            <a:r>
              <a:rPr lang="en-GB" sz="2500" dirty="0" err="1"/>
              <a:t>primera</a:t>
            </a:r>
            <a:r>
              <a:rPr lang="en-GB" sz="2500" dirty="0"/>
              <a:t> </a:t>
            </a:r>
            <a:r>
              <a:rPr lang="en-GB" sz="2500" dirty="0" err="1"/>
              <a:t>infancia</a:t>
            </a:r>
            <a:r>
              <a:rPr lang="en-GB" sz="2500" dirty="0"/>
              <a:t> </a:t>
            </a:r>
            <a:r>
              <a:rPr lang="en-GB" sz="2500" dirty="0" err="1"/>
              <a:t>mediante</a:t>
            </a:r>
            <a:r>
              <a:rPr lang="en-GB" sz="2500" dirty="0"/>
              <a:t> los </a:t>
            </a:r>
            <a:r>
              <a:rPr lang="en-GB" sz="2500" dirty="0" err="1"/>
              <a:t>servicios</a:t>
            </a:r>
            <a:r>
              <a:rPr lang="en-GB" sz="2500" dirty="0"/>
              <a:t> de </a:t>
            </a:r>
            <a:r>
              <a:rPr lang="en-GB" sz="2500" dirty="0" err="1"/>
              <a:t>salud</a:t>
            </a:r>
            <a:r>
              <a:rPr lang="en-GB" sz="2500" dirty="0"/>
              <a:t> </a:t>
            </a:r>
            <a:r>
              <a:rPr lang="en-GB" sz="2500" dirty="0" err="1"/>
              <a:t>durante</a:t>
            </a:r>
            <a:r>
              <a:rPr lang="en-GB" sz="2500" dirty="0"/>
              <a:t> la </a:t>
            </a:r>
            <a:r>
              <a:rPr lang="en-GB" sz="2500" dirty="0" err="1"/>
              <a:t>pandemia</a:t>
            </a:r>
            <a:r>
              <a:rPr lang="en-GB" sz="2500" dirty="0"/>
              <a:t> de COVID-19 y </a:t>
            </a:r>
            <a:r>
              <a:rPr lang="en-GB" sz="2500" dirty="0" err="1"/>
              <a:t>después</a:t>
            </a:r>
            <a:r>
              <a:rPr lang="en-GB" sz="2500" dirty="0"/>
              <a:t> de </a:t>
            </a:r>
            <a:r>
              <a:rPr lang="en-GB" sz="2500" dirty="0" err="1"/>
              <a:t>ella</a:t>
            </a:r>
            <a:endParaRPr lang="en-GB" sz="2500" dirty="0"/>
          </a:p>
          <a:p>
            <a:pPr>
              <a:lnSpc>
                <a:spcPts val="2900"/>
              </a:lnSpc>
            </a:pPr>
            <a:endParaRPr lang="en-US" sz="2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42086-9D66-D446-8EC2-27BE81143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en-GB" sz="2000" dirty="0" err="1"/>
              <a:t>Apoyar</a:t>
            </a:r>
            <a:r>
              <a:rPr lang="en-GB" sz="2000" dirty="0"/>
              <a:t> a los padres y </a:t>
            </a:r>
            <a:r>
              <a:rPr lang="en-GB" sz="2000" dirty="0" err="1"/>
              <a:t>cuidadores</a:t>
            </a:r>
            <a:r>
              <a:rPr lang="en-GB" sz="2000" dirty="0"/>
              <a:t> para que se </a:t>
            </a:r>
            <a:r>
              <a:rPr lang="en-GB" sz="2000" dirty="0" err="1"/>
              <a:t>ocupen</a:t>
            </a:r>
            <a:r>
              <a:rPr lang="en-GB" sz="2000" dirty="0"/>
              <a:t> de </a:t>
            </a:r>
            <a:r>
              <a:rPr lang="en-GB" sz="2000" dirty="0" err="1"/>
              <a:t>su</a:t>
            </a:r>
            <a:r>
              <a:rPr lang="en-GB" sz="2000" dirty="0"/>
              <a:t> </a:t>
            </a:r>
            <a:r>
              <a:rPr lang="en-GB" sz="2000" b="1" dirty="0" err="1"/>
              <a:t>bienestar</a:t>
            </a:r>
            <a:r>
              <a:rPr lang="en-GB" sz="2000" b="1" dirty="0"/>
              <a:t> </a:t>
            </a:r>
            <a:r>
              <a:rPr lang="en-GB" sz="2000" b="1" dirty="0" err="1"/>
              <a:t>físico</a:t>
            </a:r>
            <a:r>
              <a:rPr lang="en-GB" sz="2000" b="1" dirty="0"/>
              <a:t> y mental </a:t>
            </a:r>
            <a:r>
              <a:rPr lang="en-GB" sz="2000" dirty="0"/>
              <a:t>y </a:t>
            </a:r>
            <a:r>
              <a:rPr lang="en-GB" sz="2000" dirty="0" err="1"/>
              <a:t>puedan</a:t>
            </a:r>
            <a:r>
              <a:rPr lang="en-GB" sz="2000" dirty="0"/>
              <a:t> </a:t>
            </a:r>
            <a:r>
              <a:rPr lang="en-GB" sz="2000" dirty="0" err="1"/>
              <a:t>proporcionar</a:t>
            </a:r>
            <a:r>
              <a:rPr lang="en-GB" sz="2000" dirty="0"/>
              <a:t> major </a:t>
            </a:r>
            <a:r>
              <a:rPr lang="en-GB" sz="2000" dirty="0" err="1"/>
              <a:t>cuidados</a:t>
            </a:r>
            <a:r>
              <a:rPr lang="en-GB" sz="2000" dirty="0"/>
              <a:t> </a:t>
            </a:r>
            <a:r>
              <a:rPr lang="en-GB" sz="2000" dirty="0" err="1"/>
              <a:t>afectivos</a:t>
            </a:r>
            <a:r>
              <a:rPr lang="en-GB" sz="2000" dirty="0"/>
              <a:t> a sus </a:t>
            </a:r>
            <a:r>
              <a:rPr lang="en-GB" sz="2000" dirty="0" err="1"/>
              <a:t>hijos</a:t>
            </a:r>
            <a:r>
              <a:rPr lang="en-GB" sz="2000" dirty="0"/>
              <a:t>.</a:t>
            </a:r>
          </a:p>
          <a:p>
            <a:pPr>
              <a:lnSpc>
                <a:spcPts val="2500"/>
              </a:lnSpc>
            </a:pPr>
            <a:r>
              <a:rPr lang="en-GB" sz="2000" dirty="0" err="1"/>
              <a:t>Permitir</a:t>
            </a:r>
            <a:r>
              <a:rPr lang="en-GB" sz="2000" dirty="0"/>
              <a:t> a los </a:t>
            </a:r>
            <a:r>
              <a:rPr lang="en-GB" sz="2000" dirty="0" err="1"/>
              <a:t>trabajadores</a:t>
            </a:r>
            <a:r>
              <a:rPr lang="en-GB" sz="2000" dirty="0"/>
              <a:t> </a:t>
            </a:r>
            <a:r>
              <a:rPr lang="en-GB" sz="2000" dirty="0" err="1"/>
              <a:t>sanitarios</a:t>
            </a:r>
            <a:r>
              <a:rPr lang="en-GB" sz="2000" dirty="0"/>
              <a:t> </a:t>
            </a:r>
            <a:r>
              <a:rPr lang="en-GB" sz="2000" dirty="0" err="1"/>
              <a:t>identificar</a:t>
            </a:r>
            <a:r>
              <a:rPr lang="en-GB" sz="2000" dirty="0"/>
              <a:t> y responder de </a:t>
            </a:r>
            <a:r>
              <a:rPr lang="en-GB" sz="2000" dirty="0" err="1"/>
              <a:t>manera</a:t>
            </a:r>
            <a:r>
              <a:rPr lang="en-GB" sz="2000" dirty="0"/>
              <a:t> </a:t>
            </a:r>
            <a:r>
              <a:rPr lang="en-GB" sz="2000" dirty="0" err="1"/>
              <a:t>segura</a:t>
            </a:r>
            <a:r>
              <a:rPr lang="en-GB" sz="2000" dirty="0"/>
              <a:t> a </a:t>
            </a:r>
            <a:r>
              <a:rPr lang="en-GB" sz="2000" b="1" dirty="0"/>
              <a:t>los </a:t>
            </a:r>
            <a:r>
              <a:rPr lang="en-GB" sz="2000" b="1" dirty="0" err="1"/>
              <a:t>signos</a:t>
            </a:r>
            <a:r>
              <a:rPr lang="en-GB" sz="2000" b="1" dirty="0"/>
              <a:t> de </a:t>
            </a:r>
            <a:r>
              <a:rPr lang="en-GB" sz="2000" b="1" dirty="0" err="1"/>
              <a:t>estrés</a:t>
            </a:r>
            <a:r>
              <a:rPr lang="en-GB" sz="2000" b="1" dirty="0"/>
              <a:t>, </a:t>
            </a:r>
            <a:r>
              <a:rPr lang="en-GB" sz="2000" b="1" dirty="0" err="1"/>
              <a:t>aislamiento</a:t>
            </a:r>
            <a:r>
              <a:rPr lang="en-GB" sz="2000" b="1" dirty="0"/>
              <a:t> y mala </a:t>
            </a:r>
            <a:r>
              <a:rPr lang="en-GB" sz="2000" b="1" dirty="0" err="1"/>
              <a:t>salud</a:t>
            </a:r>
            <a:r>
              <a:rPr lang="en-GB" sz="2000" b="1" dirty="0"/>
              <a:t> mental</a:t>
            </a:r>
            <a:r>
              <a:rPr lang="en-GB" sz="2000" dirty="0"/>
              <a:t> de los padres, los </a:t>
            </a:r>
            <a:r>
              <a:rPr lang="en-GB" sz="2000" dirty="0" err="1"/>
              <a:t>cuidadores</a:t>
            </a:r>
            <a:r>
              <a:rPr lang="en-GB" sz="2000" dirty="0"/>
              <a:t> y los </a:t>
            </a:r>
            <a:r>
              <a:rPr lang="en-GB" sz="2000" dirty="0" err="1"/>
              <a:t>niños</a:t>
            </a:r>
            <a:r>
              <a:rPr lang="en-GB" sz="2000" dirty="0"/>
              <a:t>.</a:t>
            </a:r>
          </a:p>
          <a:p>
            <a:pPr>
              <a:lnSpc>
                <a:spcPts val="2500"/>
              </a:lnSpc>
            </a:pPr>
            <a:r>
              <a:rPr lang="en-GB" sz="2000" dirty="0" err="1"/>
              <a:t>Desarrollar</a:t>
            </a:r>
            <a:r>
              <a:rPr lang="en-GB" sz="2000" dirty="0"/>
              <a:t> y </a:t>
            </a:r>
            <a:r>
              <a:rPr lang="en-GB" sz="2000" dirty="0" err="1"/>
              <a:t>mejorar</a:t>
            </a:r>
            <a:r>
              <a:rPr lang="en-GB" sz="2000" dirty="0"/>
              <a:t> los </a:t>
            </a:r>
            <a:br>
              <a:rPr lang="en-GB" sz="2000" dirty="0"/>
            </a:br>
            <a:r>
              <a:rPr lang="en-GB" sz="2000" dirty="0" err="1"/>
              <a:t>mecanismos</a:t>
            </a:r>
            <a:r>
              <a:rPr lang="en-GB" sz="2000" dirty="0"/>
              <a:t> del </a:t>
            </a:r>
            <a:r>
              <a:rPr lang="en-GB" sz="2000" dirty="0" err="1"/>
              <a:t>sistema</a:t>
            </a:r>
            <a:r>
              <a:rPr lang="en-GB" sz="2000" dirty="0"/>
              <a:t> de </a:t>
            </a:r>
            <a:br>
              <a:rPr lang="en-GB" sz="2000" dirty="0"/>
            </a:br>
            <a:r>
              <a:rPr lang="en-GB" sz="2000" dirty="0" err="1"/>
              <a:t>salud</a:t>
            </a:r>
            <a:r>
              <a:rPr lang="en-GB" sz="2000" dirty="0"/>
              <a:t> para </a:t>
            </a:r>
            <a:r>
              <a:rPr lang="en-GB" sz="2000" b="1" dirty="0" err="1"/>
              <a:t>garantizar</a:t>
            </a:r>
            <a:r>
              <a:rPr lang="en-GB" sz="2000" b="1" dirty="0"/>
              <a:t> la </a:t>
            </a:r>
            <a:br>
              <a:rPr lang="en-GB" sz="2000" b="1" dirty="0"/>
            </a:br>
            <a:r>
              <a:rPr lang="en-GB" sz="2000" b="1" dirty="0" err="1"/>
              <a:t>seguridad</a:t>
            </a:r>
            <a:r>
              <a:rPr lang="en-GB" sz="2000" b="1" dirty="0"/>
              <a:t> y la </a:t>
            </a:r>
            <a:r>
              <a:rPr lang="en-GB" sz="2000" b="1" dirty="0" err="1"/>
              <a:t>protección</a:t>
            </a:r>
            <a:r>
              <a:rPr lang="en-GB" sz="2000" b="1" dirty="0"/>
              <a:t> 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de los </a:t>
            </a:r>
            <a:r>
              <a:rPr lang="en-GB" sz="2000" dirty="0" err="1"/>
              <a:t>niños</a:t>
            </a:r>
            <a:r>
              <a:rPr lang="en-GB" sz="2000" dirty="0"/>
              <a:t> y sus </a:t>
            </a:r>
            <a:br>
              <a:rPr lang="en-GB" sz="2000" dirty="0"/>
            </a:br>
            <a:r>
              <a:rPr lang="en-GB" sz="2000" dirty="0" err="1"/>
              <a:t>cuidadores</a:t>
            </a:r>
            <a:r>
              <a:rPr lang="en-GB" sz="2000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BF6DF11-F39F-6E47-AD5F-949C189C02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24000" y="5796000"/>
            <a:ext cx="4680000" cy="644160"/>
          </a:xfrm>
        </p:spPr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r>
              <a:rPr lang="en-US" dirty="0"/>
              <a:t>  </a:t>
            </a:r>
          </a:p>
          <a:p>
            <a:pPr lvl="1"/>
            <a:r>
              <a:rPr lang="en-US" dirty="0"/>
              <a:t>#</a:t>
            </a:r>
            <a:r>
              <a:rPr lang="en-US" dirty="0" err="1"/>
              <a:t>NurturingCare</a:t>
            </a:r>
            <a:r>
              <a:rPr lang="en-US" dirty="0"/>
              <a:t>  </a:t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D3A6C54-28B5-0A4D-B83B-4DE01E48C15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2448000"/>
            <a:ext cx="445627" cy="4176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C752455-ABBE-A34B-84BB-FA2560507257}"/>
              </a:ext>
            </a:extLst>
          </p:cNvPr>
          <p:cNvSpPr txBox="1">
            <a:spLocks/>
          </p:cNvSpPr>
          <p:nvPr/>
        </p:nvSpPr>
        <p:spPr>
          <a:xfrm>
            <a:off x="540000" y="2448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</a:t>
            </a:r>
            <a:endParaRPr lang="en-US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B1767AE4-8B44-DD4B-B880-3FBA654327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248000"/>
            <a:ext cx="444246" cy="416306"/>
          </a:xfrm>
          <a:prstGeom prst="rect">
            <a:avLst/>
          </a:prstGeom>
        </p:spPr>
      </p:pic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6D0CB12-9930-FA41-B36E-BA2B03F5FE8A}"/>
              </a:ext>
            </a:extLst>
          </p:cNvPr>
          <p:cNvSpPr txBox="1">
            <a:spLocks/>
          </p:cNvSpPr>
          <p:nvPr/>
        </p:nvSpPr>
        <p:spPr>
          <a:xfrm>
            <a:off x="540000" y="4248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lang="en-US" dirty="0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666832CF-2F5B-604C-9E07-ABD3CC90E52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396000"/>
            <a:ext cx="444246" cy="416306"/>
          </a:xfrm>
          <a:prstGeom prst="rect">
            <a:avLst/>
          </a:prstGeom>
        </p:spPr>
      </p:pic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1F83CDB4-13DF-E54E-BFC0-ADCA548EF56F}"/>
              </a:ext>
            </a:extLst>
          </p:cNvPr>
          <p:cNvSpPr txBox="1">
            <a:spLocks/>
          </p:cNvSpPr>
          <p:nvPr/>
        </p:nvSpPr>
        <p:spPr>
          <a:xfrm>
            <a:off x="6372000" y="396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lang="en-US" dirty="0"/>
          </a:p>
        </p:txBody>
      </p:sp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AEB8A-7BA0-8743-A2FD-665F43858C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1872000"/>
            <a:ext cx="444246" cy="416306"/>
          </a:xfrm>
          <a:prstGeom prst="rect">
            <a:avLst/>
          </a:prstGeom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087C29A-2F2B-954E-8D64-2AC0A7BD50BB}"/>
              </a:ext>
            </a:extLst>
          </p:cNvPr>
          <p:cNvSpPr txBox="1">
            <a:spLocks/>
          </p:cNvSpPr>
          <p:nvPr/>
        </p:nvSpPr>
        <p:spPr>
          <a:xfrm>
            <a:off x="6372000" y="1872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4</a:t>
            </a:r>
            <a:endParaRPr lang="en-US" dirty="0"/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7955FDB-1B33-5849-801F-66330F33C8D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0" y="3672000"/>
            <a:ext cx="444246" cy="416306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6452E643-CFE3-864A-9A49-800BF2A3B1FF}"/>
              </a:ext>
            </a:extLst>
          </p:cNvPr>
          <p:cNvSpPr txBox="1">
            <a:spLocks/>
          </p:cNvSpPr>
          <p:nvPr/>
        </p:nvSpPr>
        <p:spPr>
          <a:xfrm>
            <a:off x="6372000" y="3672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5</a:t>
            </a:r>
            <a:endParaRPr lang="en-US" dirty="0"/>
          </a:p>
        </p:txBody>
      </p:sp>
      <p:pic>
        <p:nvPicPr>
          <p:cNvPr id="31" name="Picture 30" descr="A picture containing device&#10;&#10;Description automatically generated">
            <a:extLst>
              <a:ext uri="{FF2B5EF4-FFF2-40B4-BE49-F238E27FC236}">
                <a16:creationId xmlns:a16="http://schemas.microsoft.com/office/drawing/2014/main" id="{52D9AEA0-4468-1547-99D6-5FDC5A2164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9197" y="4356000"/>
            <a:ext cx="3002803" cy="2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4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6FDA4A7-0A42-E84C-8A91-79DCFB69194A}"/>
              </a:ext>
            </a:extLst>
          </p:cNvPr>
          <p:cNvSpPr/>
          <p:nvPr/>
        </p:nvSpPr>
        <p:spPr>
          <a:xfrm>
            <a:off x="540000" y="540000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9C8A9B-B7DB-1A4F-BA83-2BBCDB0B95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24000" y="1512000"/>
            <a:ext cx="4536000" cy="4860000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en-US" sz="2000" dirty="0" err="1"/>
              <a:t>Garantizar</a:t>
            </a:r>
            <a:r>
              <a:rPr lang="en-US" sz="2000" dirty="0"/>
              <a:t> que </a:t>
            </a:r>
            <a:r>
              <a:rPr lang="en-US" sz="2000" dirty="0" err="1"/>
              <a:t>todas</a:t>
            </a:r>
            <a:r>
              <a:rPr lang="en-US" sz="2000" dirty="0"/>
              <a:t> las </a:t>
            </a:r>
            <a:r>
              <a:rPr lang="en-US" sz="2000" dirty="0" err="1"/>
              <a:t>embarazadas</a:t>
            </a:r>
            <a:r>
              <a:rPr lang="en-US" sz="2000" dirty="0"/>
              <a:t> </a:t>
            </a:r>
            <a:r>
              <a:rPr lang="en-US" sz="2000" dirty="0" err="1"/>
              <a:t>dispongan</a:t>
            </a:r>
            <a:r>
              <a:rPr lang="en-US" sz="2000" dirty="0"/>
              <a:t> de un </a:t>
            </a:r>
            <a:r>
              <a:rPr lang="en-US" sz="2000" dirty="0" err="1"/>
              <a:t>acceso</a:t>
            </a:r>
            <a:r>
              <a:rPr lang="en-US" sz="2000" dirty="0"/>
              <a:t> </a:t>
            </a:r>
            <a:r>
              <a:rPr lang="en-US" sz="2000" dirty="0" err="1"/>
              <a:t>oportuno</a:t>
            </a:r>
            <a:r>
              <a:rPr lang="en-US" sz="2000" dirty="0"/>
              <a:t> a una </a:t>
            </a:r>
            <a:r>
              <a:rPr lang="en-US" sz="2000" dirty="0" err="1"/>
              <a:t>atención</a:t>
            </a:r>
            <a:r>
              <a:rPr lang="en-US" sz="2000" dirty="0"/>
              <a:t> </a:t>
            </a:r>
            <a:r>
              <a:rPr lang="en-US" sz="2000" dirty="0" err="1"/>
              <a:t>respetuosa</a:t>
            </a:r>
            <a:r>
              <a:rPr lang="en-US" sz="2000" dirty="0"/>
              <a:t> y de </a:t>
            </a:r>
            <a:r>
              <a:rPr lang="en-US" sz="2000" dirty="0" err="1"/>
              <a:t>alta</a:t>
            </a:r>
            <a:r>
              <a:rPr lang="en-US" sz="2000" dirty="0"/>
              <a:t> </a:t>
            </a:r>
            <a:r>
              <a:rPr lang="en-US" sz="2000" dirty="0" err="1"/>
              <a:t>calidad</a:t>
            </a:r>
            <a:r>
              <a:rPr lang="en-US" sz="2000" dirty="0"/>
              <a:t> </a:t>
            </a:r>
            <a:r>
              <a:rPr lang="en-US" sz="2000" b="1" dirty="0"/>
              <a:t>antes, </a:t>
            </a:r>
            <a:r>
              <a:rPr lang="en-US" sz="2000" b="1" dirty="0" err="1"/>
              <a:t>durante</a:t>
            </a:r>
            <a:r>
              <a:rPr lang="en-US" sz="2000" b="1" dirty="0"/>
              <a:t> y </a:t>
            </a:r>
            <a:r>
              <a:rPr lang="en-US" sz="2000" b="1" dirty="0" err="1"/>
              <a:t>después</a:t>
            </a:r>
            <a:r>
              <a:rPr lang="en-US" sz="2000" b="1" dirty="0"/>
              <a:t> del </a:t>
            </a:r>
            <a:r>
              <a:rPr lang="en-US" sz="2000" b="1" dirty="0" err="1"/>
              <a:t>parto</a:t>
            </a:r>
            <a:r>
              <a:rPr lang="en-US" sz="2000" b="1" dirty="0"/>
              <a:t>.</a:t>
            </a:r>
          </a:p>
          <a:p>
            <a:pPr>
              <a:lnSpc>
                <a:spcPts val="2500"/>
              </a:lnSpc>
            </a:pPr>
            <a:r>
              <a:rPr lang="en-US" sz="2000" dirty="0" err="1"/>
              <a:t>Garantizar</a:t>
            </a:r>
            <a:r>
              <a:rPr lang="en-US" sz="2000" dirty="0"/>
              <a:t> el </a:t>
            </a:r>
            <a:r>
              <a:rPr lang="en-US" sz="2000" dirty="0" err="1"/>
              <a:t>acceso</a:t>
            </a:r>
            <a:r>
              <a:rPr lang="en-US" sz="2000" dirty="0"/>
              <a:t> continuo de </a:t>
            </a:r>
            <a:r>
              <a:rPr lang="en-US" sz="2000" dirty="0" err="1"/>
              <a:t>todos</a:t>
            </a:r>
            <a:r>
              <a:rPr lang="en-US" sz="2000" dirty="0"/>
              <a:t> los </a:t>
            </a:r>
            <a:r>
              <a:rPr lang="en-US" sz="2000" dirty="0" err="1"/>
              <a:t>niños</a:t>
            </a:r>
            <a:r>
              <a:rPr lang="en-US" sz="2000" dirty="0"/>
              <a:t> a </a:t>
            </a:r>
            <a:r>
              <a:rPr lang="en-US" sz="2000" b="1" dirty="0" err="1"/>
              <a:t>servicios</a:t>
            </a:r>
            <a:r>
              <a:rPr lang="en-US" sz="2000" b="1" dirty="0"/>
              <a:t> </a:t>
            </a:r>
            <a:r>
              <a:rPr lang="en-US" sz="2000" b="1" dirty="0" err="1"/>
              <a:t>esenciales</a:t>
            </a:r>
            <a:r>
              <a:rPr lang="en-US" sz="2000" b="1" dirty="0"/>
              <a:t> de </a:t>
            </a:r>
            <a:r>
              <a:rPr lang="en-US" sz="2000" b="1" dirty="0" err="1"/>
              <a:t>atención</a:t>
            </a:r>
            <a:r>
              <a:rPr lang="en-US" sz="2000" b="1" dirty="0"/>
              <a:t> </a:t>
            </a:r>
            <a:r>
              <a:rPr lang="en-US" sz="2000" b="1" dirty="0" err="1"/>
              <a:t>primaria</a:t>
            </a:r>
            <a:r>
              <a:rPr lang="en-US" sz="2000" b="1" dirty="0"/>
              <a:t> de la </a:t>
            </a:r>
            <a:r>
              <a:rPr lang="en-US" sz="2000" b="1" dirty="0" err="1"/>
              <a:t>salud</a:t>
            </a:r>
            <a:r>
              <a:rPr lang="en-US" sz="2000" b="1" dirty="0"/>
              <a:t> y </a:t>
            </a:r>
            <a:r>
              <a:rPr lang="en-US" sz="2000" b="1" dirty="0" err="1"/>
              <a:t>nutrición</a:t>
            </a:r>
            <a:r>
              <a:rPr lang="en-US" sz="2000" b="1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alta</a:t>
            </a:r>
            <a:r>
              <a:rPr lang="en-US" sz="2000" dirty="0"/>
              <a:t> </a:t>
            </a:r>
            <a:r>
              <a:rPr lang="en-US" sz="2000" dirty="0" err="1"/>
              <a:t>calid</a:t>
            </a:r>
            <a:r>
              <a:rPr lang="en-US" sz="2000" dirty="0"/>
              <a:t>.</a:t>
            </a:r>
          </a:p>
          <a:p>
            <a:pPr>
              <a:lnSpc>
                <a:spcPts val="2500"/>
              </a:lnSpc>
            </a:pPr>
            <a:r>
              <a:rPr lang="en-US" sz="2000" dirty="0" err="1"/>
              <a:t>Apoyar</a:t>
            </a:r>
            <a:r>
              <a:rPr lang="en-US" sz="2000" dirty="0"/>
              <a:t> a los padres y </a:t>
            </a:r>
            <a:r>
              <a:rPr lang="en-US" sz="2000" dirty="0" err="1"/>
              <a:t>cuidadores</a:t>
            </a:r>
            <a:r>
              <a:rPr lang="en-US" sz="2000" dirty="0"/>
              <a:t> para que se </a:t>
            </a:r>
            <a:r>
              <a:rPr lang="en-US" sz="2000" dirty="0" err="1"/>
              <a:t>ocupen</a:t>
            </a:r>
            <a:r>
              <a:rPr lang="en-US" sz="2000" dirty="0"/>
              <a:t> de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b="1" dirty="0" err="1"/>
              <a:t>bienestar</a:t>
            </a:r>
            <a:r>
              <a:rPr lang="en-US" sz="2000" b="1" dirty="0"/>
              <a:t> </a:t>
            </a:r>
            <a:r>
              <a:rPr lang="en-US" sz="2000" b="1" dirty="0" err="1"/>
              <a:t>físico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y mental </a:t>
            </a:r>
            <a:r>
              <a:rPr lang="en-US" sz="2000" dirty="0"/>
              <a:t>y </a:t>
            </a:r>
            <a:r>
              <a:rPr lang="en-US" sz="2000" dirty="0" err="1"/>
              <a:t>puedan</a:t>
            </a:r>
            <a:r>
              <a:rPr lang="en-US" sz="2000" dirty="0"/>
              <a:t> </a:t>
            </a:r>
            <a:r>
              <a:rPr lang="en-US" sz="2000" dirty="0" err="1"/>
              <a:t>proporcionar</a:t>
            </a:r>
            <a:r>
              <a:rPr lang="en-US" sz="2000" dirty="0"/>
              <a:t> </a:t>
            </a:r>
            <a:r>
              <a:rPr lang="en-US" sz="2000" dirty="0" err="1"/>
              <a:t>mejor</a:t>
            </a:r>
            <a:r>
              <a:rPr lang="en-US" sz="2000" dirty="0"/>
              <a:t> </a:t>
            </a:r>
            <a:r>
              <a:rPr lang="en-US" sz="2000" dirty="0" err="1"/>
              <a:t>cuidados</a:t>
            </a:r>
            <a:r>
              <a:rPr lang="en-US" sz="2000" dirty="0"/>
              <a:t> </a:t>
            </a:r>
            <a:r>
              <a:rPr lang="en-US" sz="2000" dirty="0" err="1"/>
              <a:t>afectivos</a:t>
            </a:r>
            <a:r>
              <a:rPr lang="en-US" sz="2000" dirty="0"/>
              <a:t> a sus </a:t>
            </a:r>
            <a:r>
              <a:rPr lang="en-US" sz="2000" dirty="0" err="1"/>
              <a:t>hijos</a:t>
            </a:r>
            <a:r>
              <a:rPr lang="en-US" sz="2000" dirty="0"/>
              <a:t>.</a:t>
            </a:r>
          </a:p>
          <a:p>
            <a:pPr>
              <a:lnSpc>
                <a:spcPts val="2500"/>
              </a:lnSpc>
            </a:pPr>
            <a:endParaRPr lang="en-US" sz="20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C141F80-8274-AF43-81D1-023D12545D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MENSAJES CLAVE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1D3540D-98A0-3F46-9733-5CE4A21A3F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lnSpc>
                <a:spcPts val="2500"/>
              </a:lnSpc>
            </a:pPr>
            <a:r>
              <a:rPr lang="en-US" sz="2000" dirty="0" err="1"/>
              <a:t>Permitir</a:t>
            </a:r>
            <a:r>
              <a:rPr lang="en-US" sz="2000" dirty="0"/>
              <a:t> a los </a:t>
            </a:r>
            <a:r>
              <a:rPr lang="en-US" sz="2000" dirty="0" err="1"/>
              <a:t>trabajadores</a:t>
            </a:r>
            <a:r>
              <a:rPr lang="en-US" sz="2000" dirty="0"/>
              <a:t> </a:t>
            </a:r>
            <a:r>
              <a:rPr lang="en-US" sz="2000" dirty="0" err="1"/>
              <a:t>sanitarios</a:t>
            </a:r>
            <a:r>
              <a:rPr lang="en-US" sz="2000" dirty="0"/>
              <a:t> </a:t>
            </a:r>
            <a:r>
              <a:rPr lang="en-US" sz="2000" dirty="0" err="1"/>
              <a:t>identificar</a:t>
            </a:r>
            <a:r>
              <a:rPr lang="en-US" sz="2000" dirty="0"/>
              <a:t> y responder de </a:t>
            </a:r>
            <a:r>
              <a:rPr lang="en-US" sz="2000" dirty="0" err="1"/>
              <a:t>manera</a:t>
            </a:r>
            <a:r>
              <a:rPr lang="en-US" sz="2000" dirty="0"/>
              <a:t> </a:t>
            </a:r>
            <a:r>
              <a:rPr lang="en-US" sz="2000" dirty="0" err="1"/>
              <a:t>segura</a:t>
            </a:r>
            <a:r>
              <a:rPr lang="en-US" sz="2000" dirty="0"/>
              <a:t> a </a:t>
            </a:r>
            <a:r>
              <a:rPr lang="en-US" sz="2000" b="1" dirty="0"/>
              <a:t>los </a:t>
            </a:r>
            <a:r>
              <a:rPr lang="en-US" sz="2000" b="1" dirty="0" err="1"/>
              <a:t>signos</a:t>
            </a:r>
            <a:r>
              <a:rPr lang="en-US" sz="2000" b="1" dirty="0"/>
              <a:t> de </a:t>
            </a:r>
            <a:r>
              <a:rPr lang="en-US" sz="2000" b="1" dirty="0" err="1"/>
              <a:t>estrés</a:t>
            </a:r>
            <a:r>
              <a:rPr lang="en-US" sz="2000" b="1" dirty="0"/>
              <a:t>, </a:t>
            </a:r>
            <a:r>
              <a:rPr lang="en-US" sz="2000" b="1" dirty="0" err="1"/>
              <a:t>aislamiento</a:t>
            </a:r>
            <a:r>
              <a:rPr lang="en-US" sz="2000" b="1" dirty="0"/>
              <a:t> y mala </a:t>
            </a:r>
            <a:r>
              <a:rPr lang="en-US" sz="2000" b="1" dirty="0" err="1"/>
              <a:t>salud</a:t>
            </a:r>
            <a:r>
              <a:rPr lang="en-US" sz="2000" b="1" dirty="0"/>
              <a:t> mental</a:t>
            </a:r>
            <a:r>
              <a:rPr lang="en-US" sz="2000" dirty="0"/>
              <a:t> de los padres, los </a:t>
            </a:r>
            <a:r>
              <a:rPr lang="en-US" sz="2000" dirty="0" err="1"/>
              <a:t>cuidadores</a:t>
            </a:r>
            <a:r>
              <a:rPr lang="en-US" sz="2000" dirty="0"/>
              <a:t> y los </a:t>
            </a:r>
            <a:r>
              <a:rPr lang="en-US" sz="2000" dirty="0" err="1"/>
              <a:t>niños</a:t>
            </a:r>
            <a:r>
              <a:rPr lang="en-US" sz="2000" dirty="0"/>
              <a:t>.</a:t>
            </a:r>
          </a:p>
          <a:p>
            <a:pPr>
              <a:lnSpc>
                <a:spcPts val="2500"/>
              </a:lnSpc>
            </a:pPr>
            <a:r>
              <a:rPr lang="en-US" sz="2000" dirty="0" err="1"/>
              <a:t>Desarrollar</a:t>
            </a:r>
            <a:r>
              <a:rPr lang="en-US" sz="2000" dirty="0"/>
              <a:t> y </a:t>
            </a:r>
            <a:r>
              <a:rPr lang="en-US" sz="2000" dirty="0" err="1"/>
              <a:t>mejorar</a:t>
            </a:r>
            <a:r>
              <a:rPr lang="en-US" sz="2000" dirty="0"/>
              <a:t> los </a:t>
            </a:r>
            <a:r>
              <a:rPr lang="en-US" sz="2000" dirty="0" err="1"/>
              <a:t>mecanismos</a:t>
            </a:r>
            <a:r>
              <a:rPr lang="en-US" sz="2000" dirty="0"/>
              <a:t> del </a:t>
            </a:r>
            <a:r>
              <a:rPr lang="en-US" sz="2000" dirty="0" err="1"/>
              <a:t>sistema</a:t>
            </a:r>
            <a:r>
              <a:rPr lang="en-US" sz="2000" dirty="0"/>
              <a:t> de </a:t>
            </a:r>
            <a:r>
              <a:rPr lang="en-US" sz="2000" dirty="0" err="1"/>
              <a:t>salud</a:t>
            </a:r>
            <a:r>
              <a:rPr lang="en-US" sz="2000" dirty="0"/>
              <a:t> para </a:t>
            </a:r>
            <a:r>
              <a:rPr lang="en-US" sz="2000" b="1" dirty="0" err="1"/>
              <a:t>garantizar</a:t>
            </a:r>
            <a:r>
              <a:rPr lang="en-US" sz="2000" b="1" dirty="0"/>
              <a:t> la </a:t>
            </a:r>
            <a:r>
              <a:rPr lang="en-US" sz="2000" b="1" dirty="0" err="1"/>
              <a:t>seguridad</a:t>
            </a:r>
            <a:r>
              <a:rPr lang="en-US" sz="2000" b="1" dirty="0"/>
              <a:t> y la </a:t>
            </a:r>
            <a:r>
              <a:rPr lang="en-US" sz="2000" b="1" dirty="0" err="1"/>
              <a:t>protección</a:t>
            </a:r>
            <a:r>
              <a:rPr lang="en-US" sz="2000" b="1" dirty="0"/>
              <a:t> </a:t>
            </a:r>
            <a:r>
              <a:rPr lang="en-US" sz="2000" dirty="0"/>
              <a:t>de los </a:t>
            </a:r>
            <a:r>
              <a:rPr lang="en-US" sz="2000" dirty="0" err="1"/>
              <a:t>niños</a:t>
            </a:r>
            <a:r>
              <a:rPr lang="en-US" sz="2000" dirty="0"/>
              <a:t> y sus </a:t>
            </a:r>
            <a:r>
              <a:rPr lang="en-US" sz="2000" dirty="0" err="1"/>
              <a:t>cuidadores</a:t>
            </a:r>
            <a:r>
              <a:rPr lang="en-US" sz="2000" dirty="0"/>
              <a:t>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CDF904-BD82-E643-AE5B-354382D875E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nurturing-</a:t>
            </a:r>
            <a:r>
              <a:rPr lang="en-GB" dirty="0" err="1"/>
              <a:t>care.org</a:t>
            </a:r>
            <a:r>
              <a:rPr lang="en-GB" dirty="0"/>
              <a:t>   </a:t>
            </a:r>
            <a:br>
              <a:rPr lang="en-GB" dirty="0"/>
            </a:br>
            <a:r>
              <a:rPr lang="en-GB" dirty="0"/>
              <a:t>#</a:t>
            </a:r>
            <a:r>
              <a:rPr lang="en-GB" dirty="0" err="1"/>
              <a:t>NurturingCare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@</a:t>
            </a:r>
            <a:r>
              <a:rPr lang="en-GB" dirty="0" err="1"/>
              <a:t>NurturingCare</a:t>
            </a:r>
            <a:endParaRPr lang="en-GB" dirty="0"/>
          </a:p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BD8E1DC-4EF8-D848-8E45-4EE617A7798A}"/>
              </a:ext>
            </a:extLst>
          </p:cNvPr>
          <p:cNvCxnSpPr/>
          <p:nvPr/>
        </p:nvCxnSpPr>
        <p:spPr>
          <a:xfrm>
            <a:off x="7236000" y="4824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D641D9-3659-1640-A55B-F65DFD905D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1368000"/>
            <a:ext cx="445627" cy="417600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6633213-1A5F-4442-9A8F-79CBC1707B29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540000" y="1368000"/>
            <a:ext cx="540000" cy="720000"/>
          </a:xfrm>
        </p:spPr>
        <p:txBody>
          <a:bodyPr/>
          <a:lstStyle>
            <a:lvl1pPr>
              <a:lnSpc>
                <a:spcPct val="100000"/>
              </a:lnSpc>
              <a:defRPr sz="5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1</a:t>
            </a:r>
            <a:endParaRPr lang="en-US" dirty="0"/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BDA2A2FE-46F9-664E-B8BD-A70FB26524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2808000"/>
            <a:ext cx="444246" cy="416306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FA8FB59-5E78-334F-8FEA-427B5007A5CA}"/>
              </a:ext>
            </a:extLst>
          </p:cNvPr>
          <p:cNvSpPr txBox="1">
            <a:spLocks/>
          </p:cNvSpPr>
          <p:nvPr/>
        </p:nvSpPr>
        <p:spPr>
          <a:xfrm>
            <a:off x="540000" y="2808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2</a:t>
            </a:r>
            <a:endParaRPr lang="en-US" dirty="0"/>
          </a:p>
        </p:txBody>
      </p:sp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CB19540-3769-D144-926D-EA253BD87A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0" y="4320000"/>
            <a:ext cx="444246" cy="416306"/>
          </a:xfrm>
          <a:prstGeom prst="rect">
            <a:avLst/>
          </a:prstGeom>
        </p:spPr>
      </p:pic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D1420B35-2C85-0644-BD53-6C0FC5DDDEC6}"/>
              </a:ext>
            </a:extLst>
          </p:cNvPr>
          <p:cNvSpPr txBox="1">
            <a:spLocks/>
          </p:cNvSpPr>
          <p:nvPr/>
        </p:nvSpPr>
        <p:spPr>
          <a:xfrm>
            <a:off x="540000" y="4320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3</a:t>
            </a:r>
            <a:endParaRPr lang="en-US" dirty="0"/>
          </a:p>
        </p:txBody>
      </p: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341F80-F847-8D4B-9531-A33FE3AF679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396000"/>
            <a:ext cx="444246" cy="416306"/>
          </a:xfrm>
          <a:prstGeom prst="rect">
            <a:avLst/>
          </a:prstGeom>
        </p:spPr>
      </p:pic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9590B24C-BB57-AA44-AFA0-19F55DDAFA35}"/>
              </a:ext>
            </a:extLst>
          </p:cNvPr>
          <p:cNvSpPr txBox="1">
            <a:spLocks/>
          </p:cNvSpPr>
          <p:nvPr/>
        </p:nvSpPr>
        <p:spPr>
          <a:xfrm>
            <a:off x="6552000" y="396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4</a:t>
            </a:r>
            <a:endParaRPr lang="en-US" dirty="0"/>
          </a:p>
        </p:txBody>
      </p:sp>
      <p:pic>
        <p:nvPicPr>
          <p:cNvPr id="39" name="Picture 3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C9E09C-EDCA-9749-8975-492BC8639DF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000" y="2196000"/>
            <a:ext cx="444246" cy="416306"/>
          </a:xfrm>
          <a:prstGeom prst="rect">
            <a:avLst/>
          </a:prstGeom>
        </p:spPr>
      </p:pic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9F69F053-874B-1B42-A20A-D2289505252E}"/>
              </a:ext>
            </a:extLst>
          </p:cNvPr>
          <p:cNvSpPr txBox="1">
            <a:spLocks/>
          </p:cNvSpPr>
          <p:nvPr/>
        </p:nvSpPr>
        <p:spPr>
          <a:xfrm>
            <a:off x="6552000" y="2196000"/>
            <a:ext cx="540000" cy="720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5200" b="1" i="0" kern="1200" baseline="0">
                <a:solidFill>
                  <a:schemeClr val="accent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Tx/>
              <a:buNone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6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Cambria" panose="02040503050406030204" pitchFamily="18" charset="0"/>
              <a:buChar char="⎼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32000" indent="-216000" algn="l" defTabSz="914400" rtl="0" eaLnBrk="1" latinLnBrk="0" hangingPunct="1">
              <a:lnSpc>
                <a:spcPts val="1900"/>
              </a:lnSpc>
              <a:spcBef>
                <a:spcPts val="0"/>
              </a:spcBef>
              <a:spcAft>
                <a:spcPts val="950"/>
              </a:spcAft>
              <a:buClr>
                <a:schemeClr val="accent2"/>
              </a:buClr>
              <a:buFont typeface="Helvetica" pitchFamily="2" charset="0"/>
              <a:buChar char="‣"/>
              <a:defRPr sz="16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5</a:t>
            </a:r>
            <a:endParaRPr lang="en-US" dirty="0"/>
          </a:p>
        </p:txBody>
      </p:sp>
      <p:pic>
        <p:nvPicPr>
          <p:cNvPr id="42" name="Picture 41" descr="A picture containing device&#10;&#10;Description automatically generated">
            <a:extLst>
              <a:ext uri="{FF2B5EF4-FFF2-40B4-BE49-F238E27FC236}">
                <a16:creationId xmlns:a16="http://schemas.microsoft.com/office/drawing/2014/main" id="{966784B0-E5C1-3746-A9B4-FC55A59D46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89197" y="4356000"/>
            <a:ext cx="3002803" cy="2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668197-A910-D848-98ED-19BA7150C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9DFF79-4818-DB4F-AD67-69D9771D5E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2800" dirty="0" err="1"/>
              <a:t>Garantizar</a:t>
            </a:r>
            <a:r>
              <a:rPr lang="en-US" sz="2800" dirty="0"/>
              <a:t> que </a:t>
            </a:r>
            <a:r>
              <a:rPr lang="en-US" sz="2800" dirty="0" err="1"/>
              <a:t>todas</a:t>
            </a:r>
            <a:r>
              <a:rPr lang="en-US" sz="2800" dirty="0"/>
              <a:t> las </a:t>
            </a:r>
            <a:r>
              <a:rPr lang="en-US" sz="2800" dirty="0" err="1"/>
              <a:t>embarazadas</a:t>
            </a:r>
            <a:r>
              <a:rPr lang="en-US" sz="2800" dirty="0"/>
              <a:t> </a:t>
            </a:r>
            <a:r>
              <a:rPr lang="en-US" sz="2800" dirty="0" err="1"/>
              <a:t>dispongan</a:t>
            </a:r>
            <a:r>
              <a:rPr lang="en-US" sz="2800" dirty="0"/>
              <a:t> de </a:t>
            </a:r>
            <a:br>
              <a:rPr lang="en-US" sz="2800" dirty="0"/>
            </a:br>
            <a:r>
              <a:rPr lang="en-US" sz="2800" dirty="0"/>
              <a:t>un </a:t>
            </a:r>
            <a:r>
              <a:rPr lang="en-US" sz="2800" dirty="0" err="1"/>
              <a:t>acceso</a:t>
            </a:r>
            <a:r>
              <a:rPr lang="en-US" sz="2800" dirty="0"/>
              <a:t> </a:t>
            </a:r>
            <a:r>
              <a:rPr lang="en-US" sz="2800" dirty="0" err="1"/>
              <a:t>oportuno</a:t>
            </a:r>
            <a:r>
              <a:rPr lang="en-US" sz="2800" dirty="0"/>
              <a:t> a una </a:t>
            </a:r>
            <a:r>
              <a:rPr lang="en-US" sz="2800" dirty="0" err="1"/>
              <a:t>atención</a:t>
            </a:r>
            <a:r>
              <a:rPr lang="en-US" sz="2800" dirty="0"/>
              <a:t> </a:t>
            </a:r>
            <a:r>
              <a:rPr lang="en-US" sz="2800" dirty="0" err="1"/>
              <a:t>respetuosa</a:t>
            </a:r>
            <a:r>
              <a:rPr lang="en-US" sz="2800" dirty="0"/>
              <a:t> y de </a:t>
            </a:r>
            <a:br>
              <a:rPr lang="en-US" sz="2800" dirty="0"/>
            </a:br>
            <a:r>
              <a:rPr lang="en-US" sz="2800" dirty="0" err="1"/>
              <a:t>alta</a:t>
            </a:r>
            <a:r>
              <a:rPr lang="en-US" sz="2800" dirty="0"/>
              <a:t> </a:t>
            </a:r>
            <a:r>
              <a:rPr lang="en-US" sz="2800" dirty="0" err="1"/>
              <a:t>calidad</a:t>
            </a:r>
            <a:r>
              <a:rPr lang="en-US" sz="2800" dirty="0"/>
              <a:t> antes, </a:t>
            </a:r>
            <a:r>
              <a:rPr lang="en-US" sz="2800" dirty="0" err="1"/>
              <a:t>durante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y </a:t>
            </a:r>
            <a:r>
              <a:rPr lang="en-US" sz="2800" dirty="0" err="1"/>
              <a:t>después</a:t>
            </a:r>
            <a:r>
              <a:rPr lang="en-US" sz="2800" dirty="0"/>
              <a:t> del </a:t>
            </a:r>
            <a:r>
              <a:rPr lang="en-US" sz="2800" dirty="0" err="1"/>
              <a:t>parto</a:t>
            </a:r>
            <a:r>
              <a:rPr lang="en-US" sz="28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08BFB1-FF36-034B-9504-50A9197205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832000" cy="126000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2100" dirty="0"/>
              <a:t>Los </a:t>
            </a:r>
            <a:r>
              <a:rPr lang="en-US" sz="2100" dirty="0" err="1"/>
              <a:t>gobiernos</a:t>
            </a:r>
            <a:r>
              <a:rPr lang="en-US" sz="2100" dirty="0"/>
              <a:t>, las </a:t>
            </a:r>
            <a:r>
              <a:rPr lang="en-US" sz="2100" dirty="0" err="1"/>
              <a:t>comunidades</a:t>
            </a:r>
            <a:r>
              <a:rPr lang="en-US" sz="2100" dirty="0"/>
              <a:t> y los </a:t>
            </a:r>
            <a:r>
              <a:rPr lang="en-US" sz="2100" dirty="0" err="1"/>
              <a:t>asociados</a:t>
            </a:r>
            <a:r>
              <a:rPr lang="en-US" sz="2100" dirty="0"/>
              <a:t> </a:t>
            </a:r>
            <a:r>
              <a:rPr lang="en-US" sz="2100" dirty="0" err="1"/>
              <a:t>deben</a:t>
            </a:r>
            <a:r>
              <a:rPr lang="en-US" sz="2100" dirty="0"/>
              <a:t> </a:t>
            </a:r>
            <a:r>
              <a:rPr lang="en-US" sz="2100" dirty="0" err="1"/>
              <a:t>trabajar</a:t>
            </a:r>
            <a:r>
              <a:rPr lang="en-US" sz="2100" dirty="0"/>
              <a:t> con el Sistema de </a:t>
            </a:r>
            <a:r>
              <a:rPr lang="en-US" sz="2100" dirty="0" err="1"/>
              <a:t>salud</a:t>
            </a:r>
            <a:r>
              <a:rPr lang="en-US" sz="2100" dirty="0"/>
              <a:t> de </a:t>
            </a:r>
            <a:r>
              <a:rPr lang="en-US" sz="2100" dirty="0" err="1"/>
              <a:t>cada</a:t>
            </a:r>
            <a:r>
              <a:rPr lang="en-US" sz="2100" dirty="0"/>
              <a:t> </a:t>
            </a:r>
            <a:r>
              <a:rPr lang="en-US" sz="2100" dirty="0" err="1"/>
              <a:t>país</a:t>
            </a:r>
            <a:r>
              <a:rPr lang="en-US" sz="2100" dirty="0"/>
              <a:t> y a </a:t>
            </a:r>
            <a:r>
              <a:rPr lang="en-US" sz="2100" dirty="0" err="1"/>
              <a:t>través</a:t>
            </a:r>
            <a:r>
              <a:rPr lang="en-US" sz="2100" dirty="0"/>
              <a:t> de </a:t>
            </a:r>
            <a:r>
              <a:rPr lang="en-US" sz="2100" dirty="0" err="1"/>
              <a:t>él</a:t>
            </a:r>
            <a:r>
              <a:rPr lang="en-US" sz="2100" dirty="0"/>
              <a:t> para: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E75076-B49A-A148-A7ED-2C918FFA0E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r>
              <a:rPr lang="en-US" dirty="0"/>
              <a:t>   </a:t>
            </a:r>
            <a:br>
              <a:rPr lang="en-US" dirty="0"/>
            </a:br>
            <a:r>
              <a:rPr lang="en-US" dirty="0"/>
              <a:t>#</a:t>
            </a:r>
            <a:r>
              <a:rPr lang="en-US" dirty="0" err="1"/>
              <a:t>NurturingCare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NurturingCare</a:t>
            </a:r>
            <a:r>
              <a:rPr lang="en-US" dirty="0"/>
              <a:t> 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21152-C789-8645-855F-3B0F27AAC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Crédito</a:t>
            </a:r>
            <a:r>
              <a:rPr lang="en-US" dirty="0"/>
              <a:t> de la </a:t>
            </a:r>
            <a:r>
              <a:rPr lang="en-US" dirty="0" err="1"/>
              <a:t>foto</a:t>
            </a:r>
            <a:r>
              <a:rPr lang="en-US" dirty="0"/>
              <a:t>:</a:t>
            </a:r>
            <a:br>
              <a:rPr lang="en-US" dirty="0"/>
            </a:br>
            <a:r>
              <a:rPr lang="en-US" b="0" dirty="0" err="1"/>
              <a:t>Nyani</a:t>
            </a:r>
            <a:r>
              <a:rPr lang="en-US" b="0" dirty="0"/>
              <a:t> </a:t>
            </a:r>
            <a:r>
              <a:rPr lang="en-US" b="0" dirty="0" err="1"/>
              <a:t>Quarmyne</a:t>
            </a:r>
            <a:r>
              <a:rPr lang="en-US" b="0" dirty="0"/>
              <a:t>/</a:t>
            </a:r>
            <a:r>
              <a:rPr lang="en-US" b="0" dirty="0" err="1"/>
              <a:t>Panos</a:t>
            </a:r>
            <a:r>
              <a:rPr lang="en-US" b="0" dirty="0"/>
              <a:t> Pictures</a:t>
            </a:r>
          </a:p>
        </p:txBody>
      </p:sp>
      <p:pic>
        <p:nvPicPr>
          <p:cNvPr id="15" name="Picture Placeholder 14" descr="A baby posing for the camera&#10;&#10;Description automatically generated">
            <a:extLst>
              <a:ext uri="{FF2B5EF4-FFF2-40B4-BE49-F238E27FC236}">
                <a16:creationId xmlns:a16="http://schemas.microsoft.com/office/drawing/2014/main" id="{A28E6034-32E3-624E-B627-04D9D18465E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8933" y="310153"/>
            <a:ext cx="4806223" cy="4478722"/>
          </a:xfrm>
        </p:spPr>
      </p:pic>
      <p:pic>
        <p:nvPicPr>
          <p:cNvPr id="11" name="Picture 10" descr="A picture containing device&#10;&#10;Description automatically generated">
            <a:extLst>
              <a:ext uri="{FF2B5EF4-FFF2-40B4-BE49-F238E27FC236}">
                <a16:creationId xmlns:a16="http://schemas.microsoft.com/office/drawing/2014/main" id="{618ED448-03E5-A644-A968-7B4B60B47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197" y="4356000"/>
            <a:ext cx="3002803" cy="2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erson holding a baby&#10;&#10;Description automatically generated">
            <a:extLst>
              <a:ext uri="{FF2B5EF4-FFF2-40B4-BE49-F238E27FC236}">
                <a16:creationId xmlns:a16="http://schemas.microsoft.com/office/drawing/2014/main" id="{D5709F2B-1CA4-2045-A3DD-7F10C789C4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996"/>
          <a:stretch/>
        </p:blipFill>
        <p:spPr>
          <a:xfrm>
            <a:off x="-1529841" y="631824"/>
            <a:ext cx="4806223" cy="447872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1179A5-00AC-634B-86A8-04BA2ADF0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77DCC1-0A0C-D14A-A9BB-FFF3CB29A8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US" sz="2800" dirty="0" err="1"/>
              <a:t>Garantizar</a:t>
            </a:r>
            <a:r>
              <a:rPr lang="en-US" sz="2800" dirty="0"/>
              <a:t> el </a:t>
            </a:r>
            <a:r>
              <a:rPr lang="en-US" sz="2800" dirty="0" err="1"/>
              <a:t>acceso</a:t>
            </a:r>
            <a:r>
              <a:rPr lang="en-US" sz="2800" dirty="0"/>
              <a:t> continuo de </a:t>
            </a:r>
            <a:r>
              <a:rPr lang="en-US" sz="2800" dirty="0" err="1"/>
              <a:t>todos</a:t>
            </a:r>
            <a:r>
              <a:rPr lang="en-US" sz="2800" dirty="0"/>
              <a:t> los </a:t>
            </a:r>
            <a:r>
              <a:rPr lang="en-US" sz="2800" dirty="0" err="1"/>
              <a:t>niños</a:t>
            </a:r>
            <a:r>
              <a:rPr lang="en-US" sz="2800" dirty="0"/>
              <a:t> a </a:t>
            </a:r>
            <a:r>
              <a:rPr lang="en-US" sz="2800" dirty="0" err="1"/>
              <a:t>servicios</a:t>
            </a:r>
            <a:r>
              <a:rPr lang="en-US" sz="2800" dirty="0"/>
              <a:t> </a:t>
            </a:r>
            <a:r>
              <a:rPr lang="en-US" sz="2800" dirty="0" err="1"/>
              <a:t>esenciales</a:t>
            </a:r>
            <a:r>
              <a:rPr lang="en-US" sz="2800" dirty="0"/>
              <a:t> de </a:t>
            </a:r>
            <a:r>
              <a:rPr lang="en-US" sz="2800" dirty="0" err="1"/>
              <a:t>atención</a:t>
            </a:r>
            <a:r>
              <a:rPr lang="en-US" sz="2800" dirty="0"/>
              <a:t> </a:t>
            </a:r>
            <a:r>
              <a:rPr lang="en-US" sz="2800" dirty="0" err="1"/>
              <a:t>primaria</a:t>
            </a:r>
            <a:r>
              <a:rPr lang="en-US" sz="2800" dirty="0"/>
              <a:t> de la </a:t>
            </a:r>
            <a:r>
              <a:rPr lang="en-US" sz="2800" dirty="0" err="1"/>
              <a:t>salud</a:t>
            </a:r>
            <a:r>
              <a:rPr lang="en-US" sz="2800" dirty="0"/>
              <a:t> y </a:t>
            </a:r>
            <a:r>
              <a:rPr lang="en-US" sz="2800" dirty="0" err="1"/>
              <a:t>nutrición</a:t>
            </a:r>
            <a:r>
              <a:rPr lang="en-US" sz="2800" dirty="0"/>
              <a:t> de </a:t>
            </a:r>
            <a:br>
              <a:rPr lang="en-US" sz="2800" dirty="0"/>
            </a:br>
            <a:r>
              <a:rPr lang="en-US" sz="2800" dirty="0" err="1"/>
              <a:t>alta</a:t>
            </a:r>
            <a:r>
              <a:rPr lang="en-US" sz="2800" dirty="0"/>
              <a:t> </a:t>
            </a:r>
            <a:r>
              <a:rPr lang="en-US" sz="2800" dirty="0" err="1"/>
              <a:t>calidad</a:t>
            </a:r>
            <a:r>
              <a:rPr lang="en-US" sz="2800" dirty="0"/>
              <a:t>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DEB890-CAFF-4244-B7C3-FD418ECD86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832000" cy="126000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2100" dirty="0"/>
              <a:t>Los </a:t>
            </a:r>
            <a:r>
              <a:rPr lang="en-US" sz="2100" dirty="0" err="1"/>
              <a:t>gobiernos</a:t>
            </a:r>
            <a:r>
              <a:rPr lang="en-US" sz="2100" dirty="0"/>
              <a:t>, las </a:t>
            </a:r>
            <a:r>
              <a:rPr lang="en-US" sz="2100" dirty="0" err="1"/>
              <a:t>comunidades</a:t>
            </a:r>
            <a:r>
              <a:rPr lang="en-US" sz="2100" dirty="0"/>
              <a:t> y los </a:t>
            </a:r>
            <a:r>
              <a:rPr lang="en-US" sz="2100" dirty="0" err="1"/>
              <a:t>asociados</a:t>
            </a:r>
            <a:r>
              <a:rPr lang="en-US" sz="2100" dirty="0"/>
              <a:t> </a:t>
            </a:r>
            <a:r>
              <a:rPr lang="en-US" sz="2100" dirty="0" err="1"/>
              <a:t>deben</a:t>
            </a:r>
            <a:r>
              <a:rPr lang="en-US" sz="2100" dirty="0"/>
              <a:t> </a:t>
            </a:r>
            <a:r>
              <a:rPr lang="en-US" sz="2100" dirty="0" err="1"/>
              <a:t>trabajar</a:t>
            </a:r>
            <a:r>
              <a:rPr lang="en-US" sz="2100" dirty="0"/>
              <a:t> con el Sistema de </a:t>
            </a:r>
            <a:r>
              <a:rPr lang="en-US" sz="2100" dirty="0" err="1"/>
              <a:t>salud</a:t>
            </a:r>
            <a:r>
              <a:rPr lang="en-US" sz="2100" dirty="0"/>
              <a:t> de </a:t>
            </a:r>
            <a:r>
              <a:rPr lang="en-US" sz="2100" dirty="0" err="1"/>
              <a:t>cada</a:t>
            </a:r>
            <a:r>
              <a:rPr lang="en-US" sz="2100" dirty="0"/>
              <a:t> </a:t>
            </a:r>
            <a:r>
              <a:rPr lang="en-US" sz="2100" dirty="0" err="1"/>
              <a:t>país</a:t>
            </a:r>
            <a:r>
              <a:rPr lang="en-US" sz="2100" dirty="0"/>
              <a:t> y a </a:t>
            </a:r>
            <a:r>
              <a:rPr lang="en-US" sz="2100" dirty="0" err="1"/>
              <a:t>través</a:t>
            </a:r>
            <a:r>
              <a:rPr lang="en-US" sz="2100" dirty="0"/>
              <a:t> de </a:t>
            </a:r>
            <a:r>
              <a:rPr lang="en-US" sz="2100" dirty="0" err="1"/>
              <a:t>él</a:t>
            </a:r>
            <a:r>
              <a:rPr lang="en-US" sz="2100" dirty="0"/>
              <a:t> para:</a:t>
            </a:r>
          </a:p>
          <a:p>
            <a:pPr>
              <a:lnSpc>
                <a:spcPts val="2600"/>
              </a:lnSpc>
            </a:pPr>
            <a:endParaRPr lang="en-US" sz="21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3AA43E7-69CD-BD4C-AAEB-8DE6D1C7DE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endParaRPr lang="en-US" dirty="0"/>
          </a:p>
          <a:p>
            <a:pPr lvl="1"/>
            <a:r>
              <a:rPr lang="en-US" dirty="0"/>
              <a:t>#</a:t>
            </a:r>
            <a:r>
              <a:rPr lang="en-US" dirty="0" err="1"/>
              <a:t>NurturingCare</a:t>
            </a:r>
            <a:endParaRPr lang="en-US" dirty="0"/>
          </a:p>
          <a:p>
            <a:pPr lvl="1"/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6ECF7D6-D821-AC41-832B-436BABCDA7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Crédito</a:t>
            </a:r>
            <a:r>
              <a:rPr lang="en-US" dirty="0"/>
              <a:t> de la </a:t>
            </a:r>
            <a:r>
              <a:rPr lang="en-US" dirty="0" err="1"/>
              <a:t>foto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Flickr Creative Commons </a:t>
            </a:r>
            <a:r>
              <a:rPr lang="en-US" dirty="0" err="1"/>
              <a:t>License_IHH</a:t>
            </a:r>
            <a:endParaRPr lang="en-US" dirty="0"/>
          </a:p>
          <a:p>
            <a:pPr lvl="1"/>
            <a:r>
              <a:rPr lang="en-US" dirty="0"/>
              <a:t>Humanitarian Relief Foundation</a:t>
            </a:r>
          </a:p>
        </p:txBody>
      </p:sp>
      <p:pic>
        <p:nvPicPr>
          <p:cNvPr id="15" name="Picture 14" descr="A picture containing device&#10;&#10;Description automatically generated">
            <a:extLst>
              <a:ext uri="{FF2B5EF4-FFF2-40B4-BE49-F238E27FC236}">
                <a16:creationId xmlns:a16="http://schemas.microsoft.com/office/drawing/2014/main" id="{98B0161F-07B3-C843-9E5A-E699760A58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9197" y="4356000"/>
            <a:ext cx="3002803" cy="2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2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D0D3B5-3BAA-FC46-88FD-657241F5F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87E52-E670-0E47-84E7-6B3B72AEE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GB" sz="2800" dirty="0" err="1"/>
              <a:t>Apoyar</a:t>
            </a:r>
            <a:r>
              <a:rPr lang="en-GB" sz="2800" dirty="0"/>
              <a:t> a los padres y </a:t>
            </a:r>
            <a:r>
              <a:rPr lang="en-GB" sz="2800" dirty="0" err="1"/>
              <a:t>cuidadores</a:t>
            </a:r>
            <a:r>
              <a:rPr lang="en-GB" sz="2800" dirty="0"/>
              <a:t> para que se </a:t>
            </a:r>
            <a:r>
              <a:rPr lang="en-GB" sz="2800" dirty="0" err="1"/>
              <a:t>ocupen</a:t>
            </a:r>
            <a:r>
              <a:rPr lang="en-GB" sz="2800" dirty="0"/>
              <a:t> de </a:t>
            </a:r>
            <a:r>
              <a:rPr lang="en-GB" sz="2800" dirty="0" err="1"/>
              <a:t>su</a:t>
            </a:r>
            <a:r>
              <a:rPr lang="en-GB" sz="2800" dirty="0"/>
              <a:t> </a:t>
            </a:r>
            <a:r>
              <a:rPr lang="en-GB" sz="2800" dirty="0" err="1"/>
              <a:t>bienestar</a:t>
            </a:r>
            <a:r>
              <a:rPr lang="en-GB" sz="2800" dirty="0"/>
              <a:t> </a:t>
            </a:r>
            <a:r>
              <a:rPr lang="en-GB" sz="2800" dirty="0" err="1"/>
              <a:t>físico</a:t>
            </a:r>
            <a:r>
              <a:rPr lang="en-GB" sz="2800" dirty="0"/>
              <a:t> y mental </a:t>
            </a:r>
            <a:br>
              <a:rPr lang="en-GB" sz="2800" dirty="0"/>
            </a:br>
            <a:r>
              <a:rPr lang="en-GB" sz="2800" dirty="0"/>
              <a:t>y </a:t>
            </a:r>
            <a:r>
              <a:rPr lang="en-GB" sz="2800" dirty="0" err="1"/>
              <a:t>puedan</a:t>
            </a:r>
            <a:r>
              <a:rPr lang="en-GB" sz="2800" dirty="0"/>
              <a:t> </a:t>
            </a:r>
            <a:r>
              <a:rPr lang="en-GB" sz="2800" dirty="0" err="1"/>
              <a:t>proporcionar</a:t>
            </a:r>
            <a:r>
              <a:rPr lang="en-GB" sz="2800" dirty="0"/>
              <a:t> </a:t>
            </a:r>
            <a:r>
              <a:rPr lang="en-GB" sz="2800" dirty="0" err="1"/>
              <a:t>mejor</a:t>
            </a:r>
            <a:r>
              <a:rPr lang="en-GB" sz="2800" dirty="0"/>
              <a:t> </a:t>
            </a:r>
            <a:r>
              <a:rPr lang="en-GB" sz="2800" dirty="0" err="1"/>
              <a:t>cuidados</a:t>
            </a:r>
            <a:r>
              <a:rPr lang="en-GB" sz="2800" dirty="0"/>
              <a:t> </a:t>
            </a:r>
            <a:r>
              <a:rPr lang="en-GB" sz="2800" dirty="0" err="1"/>
              <a:t>afectivos</a:t>
            </a:r>
            <a:r>
              <a:rPr lang="en-GB" sz="2800" dirty="0"/>
              <a:t> a sus </a:t>
            </a:r>
            <a:r>
              <a:rPr lang="en-GB" sz="2800" dirty="0" err="1"/>
              <a:t>hijos</a:t>
            </a:r>
            <a:r>
              <a:rPr lang="en-GB" sz="2800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1E029-F331-5847-8196-E4E1E00653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832000" cy="126000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2100" dirty="0"/>
              <a:t>Los </a:t>
            </a:r>
            <a:r>
              <a:rPr lang="en-US" sz="2100" dirty="0" err="1"/>
              <a:t>gobiernos</a:t>
            </a:r>
            <a:r>
              <a:rPr lang="en-US" sz="2100" dirty="0"/>
              <a:t>, las </a:t>
            </a:r>
            <a:r>
              <a:rPr lang="en-US" sz="2100" dirty="0" err="1"/>
              <a:t>comunidades</a:t>
            </a:r>
            <a:r>
              <a:rPr lang="en-US" sz="2100" dirty="0"/>
              <a:t> y los </a:t>
            </a:r>
            <a:r>
              <a:rPr lang="en-US" sz="2100" dirty="0" err="1"/>
              <a:t>asociados</a:t>
            </a:r>
            <a:r>
              <a:rPr lang="en-US" sz="2100" dirty="0"/>
              <a:t> </a:t>
            </a:r>
            <a:r>
              <a:rPr lang="en-US" sz="2100" dirty="0" err="1"/>
              <a:t>deben</a:t>
            </a:r>
            <a:r>
              <a:rPr lang="en-US" sz="2100" dirty="0"/>
              <a:t> </a:t>
            </a:r>
            <a:r>
              <a:rPr lang="en-US" sz="2100" dirty="0" err="1"/>
              <a:t>trabajar</a:t>
            </a:r>
            <a:r>
              <a:rPr lang="en-US" sz="2100" dirty="0"/>
              <a:t> con el Sistema de </a:t>
            </a:r>
            <a:r>
              <a:rPr lang="en-US" sz="2100" dirty="0" err="1"/>
              <a:t>salud</a:t>
            </a:r>
            <a:r>
              <a:rPr lang="en-US" sz="2100" dirty="0"/>
              <a:t> de </a:t>
            </a:r>
            <a:r>
              <a:rPr lang="en-US" sz="2100" dirty="0" err="1"/>
              <a:t>cada</a:t>
            </a:r>
            <a:r>
              <a:rPr lang="en-US" sz="2100" dirty="0"/>
              <a:t> </a:t>
            </a:r>
            <a:r>
              <a:rPr lang="en-US" sz="2100" dirty="0" err="1"/>
              <a:t>país</a:t>
            </a:r>
            <a:r>
              <a:rPr lang="en-US" sz="2100" dirty="0"/>
              <a:t> y a </a:t>
            </a:r>
            <a:r>
              <a:rPr lang="en-US" sz="2100" dirty="0" err="1"/>
              <a:t>través</a:t>
            </a:r>
            <a:r>
              <a:rPr lang="en-US" sz="2100" dirty="0"/>
              <a:t> de </a:t>
            </a:r>
            <a:r>
              <a:rPr lang="en-US" sz="2100" dirty="0" err="1"/>
              <a:t>él</a:t>
            </a:r>
            <a:r>
              <a:rPr lang="en-US" sz="2100" dirty="0"/>
              <a:t> para:</a:t>
            </a:r>
          </a:p>
          <a:p>
            <a:pPr>
              <a:lnSpc>
                <a:spcPts val="2600"/>
              </a:lnSpc>
            </a:pPr>
            <a:endParaRPr lang="en-US" sz="21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50A2165-DAC7-D445-8E0D-4E17D8484F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endParaRPr lang="en-US" dirty="0"/>
          </a:p>
          <a:p>
            <a:pPr lvl="1"/>
            <a:r>
              <a:rPr lang="en-US" dirty="0"/>
              <a:t>#</a:t>
            </a:r>
            <a:r>
              <a:rPr lang="en-US" dirty="0" err="1"/>
              <a:t>NurturingCare</a:t>
            </a:r>
            <a:endParaRPr lang="en-US" dirty="0"/>
          </a:p>
          <a:p>
            <a:pPr lvl="1"/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0C9AD0-592E-534A-BB15-FB99D9A20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Crédito</a:t>
            </a:r>
            <a:r>
              <a:rPr lang="en-GB" dirty="0"/>
              <a:t> de la </a:t>
            </a:r>
            <a:r>
              <a:rPr lang="en-GB" dirty="0" err="1"/>
              <a:t>foto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Aga Khan Development</a:t>
            </a:r>
          </a:p>
          <a:p>
            <a:pPr lvl="1"/>
            <a:r>
              <a:rPr lang="en-US" dirty="0"/>
              <a:t>Network/J-L. Ray</a:t>
            </a:r>
          </a:p>
        </p:txBody>
      </p:sp>
      <p:pic>
        <p:nvPicPr>
          <p:cNvPr id="13" name="Picture Placeholder 12" descr="A picture containing person, outdoor, table, child&#10;&#10;Description automatically generated">
            <a:extLst>
              <a:ext uri="{FF2B5EF4-FFF2-40B4-BE49-F238E27FC236}">
                <a16:creationId xmlns:a16="http://schemas.microsoft.com/office/drawing/2014/main" id="{C4088BED-F662-DA49-8331-163E089461B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1917" y="620896"/>
            <a:ext cx="4024644" cy="5621332"/>
          </a:xfrm>
        </p:spPr>
      </p:pic>
      <p:pic>
        <p:nvPicPr>
          <p:cNvPr id="9" name="Picture 8" descr="A picture containing device&#10;&#10;Description automatically generated">
            <a:extLst>
              <a:ext uri="{FF2B5EF4-FFF2-40B4-BE49-F238E27FC236}">
                <a16:creationId xmlns:a16="http://schemas.microsoft.com/office/drawing/2014/main" id="{FB2AC89C-0F24-624E-8F53-D9E41E20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197" y="4356000"/>
            <a:ext cx="3002803" cy="2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251D32-BA1D-0F4C-957E-D3C9A107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66A8EA-481A-9C40-A3E7-787334BA5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GB" sz="2800" dirty="0" err="1"/>
              <a:t>Permitir</a:t>
            </a:r>
            <a:r>
              <a:rPr lang="en-GB" sz="2800" dirty="0"/>
              <a:t> a los </a:t>
            </a:r>
            <a:r>
              <a:rPr lang="en-GB" sz="2800" dirty="0" err="1"/>
              <a:t>trabajadores</a:t>
            </a:r>
            <a:r>
              <a:rPr lang="en-GB" sz="2800" dirty="0"/>
              <a:t> </a:t>
            </a:r>
            <a:r>
              <a:rPr lang="en-GB" sz="2800" dirty="0" err="1"/>
              <a:t>sanitarios</a:t>
            </a:r>
            <a:r>
              <a:rPr lang="en-GB" sz="2800" dirty="0"/>
              <a:t> </a:t>
            </a:r>
            <a:r>
              <a:rPr lang="en-GB" sz="2800" dirty="0" err="1"/>
              <a:t>identificar</a:t>
            </a:r>
            <a:r>
              <a:rPr lang="en-GB" sz="2800" dirty="0"/>
              <a:t> y responder de </a:t>
            </a:r>
            <a:r>
              <a:rPr lang="en-GB" sz="2800" dirty="0" err="1"/>
              <a:t>manera</a:t>
            </a:r>
            <a:r>
              <a:rPr lang="en-GB" sz="2800" dirty="0"/>
              <a:t> </a:t>
            </a:r>
            <a:r>
              <a:rPr lang="en-GB" sz="2800" dirty="0" err="1"/>
              <a:t>segura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a los </a:t>
            </a:r>
            <a:r>
              <a:rPr lang="en-GB" sz="2800" dirty="0" err="1"/>
              <a:t>signos</a:t>
            </a:r>
            <a:r>
              <a:rPr lang="en-GB" sz="2800" dirty="0"/>
              <a:t> de </a:t>
            </a:r>
            <a:r>
              <a:rPr lang="en-GB" sz="2800" dirty="0" err="1"/>
              <a:t>estrés</a:t>
            </a:r>
            <a:r>
              <a:rPr lang="en-GB" sz="2800" dirty="0"/>
              <a:t>, </a:t>
            </a:r>
            <a:r>
              <a:rPr lang="en-GB" sz="2800" dirty="0" err="1"/>
              <a:t>aislamiento</a:t>
            </a:r>
            <a:r>
              <a:rPr lang="en-GB" sz="2800" dirty="0"/>
              <a:t> y mala </a:t>
            </a:r>
            <a:r>
              <a:rPr lang="en-GB" sz="2800" dirty="0" err="1"/>
              <a:t>salud</a:t>
            </a:r>
            <a:r>
              <a:rPr lang="en-GB" sz="2800" dirty="0"/>
              <a:t> </a:t>
            </a:r>
            <a:br>
              <a:rPr lang="en-GB" sz="2800" dirty="0"/>
            </a:br>
            <a:r>
              <a:rPr lang="en-GB" sz="2800" dirty="0"/>
              <a:t>mental de los padres, los </a:t>
            </a:r>
            <a:r>
              <a:rPr lang="en-GB" sz="2800" dirty="0" err="1"/>
              <a:t>cuidadores</a:t>
            </a:r>
            <a:r>
              <a:rPr lang="en-GB" sz="2800" dirty="0"/>
              <a:t> y los </a:t>
            </a:r>
            <a:r>
              <a:rPr lang="en-GB" sz="2800" dirty="0" err="1"/>
              <a:t>niños</a:t>
            </a:r>
            <a:r>
              <a:rPr lang="en-GB" sz="2800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D6D3C3-C88A-F242-ADB9-AB052C63F2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832000" cy="126000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US" sz="2100" dirty="0"/>
              <a:t>Los </a:t>
            </a:r>
            <a:r>
              <a:rPr lang="en-US" sz="2100" dirty="0" err="1"/>
              <a:t>gobiernos</a:t>
            </a:r>
            <a:r>
              <a:rPr lang="en-US" sz="2100" dirty="0"/>
              <a:t>, las </a:t>
            </a:r>
            <a:r>
              <a:rPr lang="en-US" sz="2100" dirty="0" err="1"/>
              <a:t>comunidades</a:t>
            </a:r>
            <a:r>
              <a:rPr lang="en-US" sz="2100" dirty="0"/>
              <a:t> y los </a:t>
            </a:r>
            <a:r>
              <a:rPr lang="en-US" sz="2100" dirty="0" err="1"/>
              <a:t>asociados</a:t>
            </a:r>
            <a:r>
              <a:rPr lang="en-US" sz="2100" dirty="0"/>
              <a:t> </a:t>
            </a:r>
            <a:r>
              <a:rPr lang="en-US" sz="2100" dirty="0" err="1"/>
              <a:t>deben</a:t>
            </a:r>
            <a:r>
              <a:rPr lang="en-US" sz="2100" dirty="0"/>
              <a:t> </a:t>
            </a:r>
            <a:r>
              <a:rPr lang="en-US" sz="2100" dirty="0" err="1"/>
              <a:t>trabajar</a:t>
            </a:r>
            <a:r>
              <a:rPr lang="en-US" sz="2100" dirty="0"/>
              <a:t> con el Sistema de </a:t>
            </a:r>
            <a:r>
              <a:rPr lang="en-US" sz="2100" dirty="0" err="1"/>
              <a:t>salud</a:t>
            </a:r>
            <a:r>
              <a:rPr lang="en-US" sz="2100" dirty="0"/>
              <a:t> de </a:t>
            </a:r>
            <a:r>
              <a:rPr lang="en-US" sz="2100" dirty="0" err="1"/>
              <a:t>cada</a:t>
            </a:r>
            <a:r>
              <a:rPr lang="en-US" sz="2100" dirty="0"/>
              <a:t> </a:t>
            </a:r>
            <a:r>
              <a:rPr lang="en-US" sz="2100" dirty="0" err="1"/>
              <a:t>país</a:t>
            </a:r>
            <a:r>
              <a:rPr lang="en-US" sz="2100" dirty="0"/>
              <a:t> y a </a:t>
            </a:r>
            <a:r>
              <a:rPr lang="en-US" sz="2100" dirty="0" err="1"/>
              <a:t>través</a:t>
            </a:r>
            <a:r>
              <a:rPr lang="en-US" sz="2100" dirty="0"/>
              <a:t> de </a:t>
            </a:r>
            <a:r>
              <a:rPr lang="en-US" sz="2100" dirty="0" err="1"/>
              <a:t>él</a:t>
            </a:r>
            <a:r>
              <a:rPr lang="en-US" sz="2100" dirty="0"/>
              <a:t> para: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5C3EDD-244F-BD47-BD04-335679B31B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endParaRPr lang="en-US" dirty="0"/>
          </a:p>
          <a:p>
            <a:pPr lvl="1"/>
            <a:r>
              <a:rPr lang="en-US" dirty="0"/>
              <a:t>#</a:t>
            </a:r>
            <a:r>
              <a:rPr lang="en-US" dirty="0" err="1"/>
              <a:t>NurturingCare</a:t>
            </a:r>
            <a:endParaRPr lang="en-US" dirty="0"/>
          </a:p>
          <a:p>
            <a:pPr lvl="1"/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524BB7-5061-4F43-BD2C-94289F3A7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Crédito</a:t>
            </a:r>
            <a:r>
              <a:rPr lang="en-GB" dirty="0"/>
              <a:t> de la </a:t>
            </a:r>
            <a:r>
              <a:rPr lang="en-GB" dirty="0" err="1"/>
              <a:t>foto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© UNICEF/UN0198361/</a:t>
            </a:r>
            <a:r>
              <a:rPr lang="en-US" dirty="0" err="1"/>
              <a:t>Njiokiktjien</a:t>
            </a:r>
            <a:endParaRPr lang="en-US" dirty="0"/>
          </a:p>
        </p:txBody>
      </p:sp>
      <p:pic>
        <p:nvPicPr>
          <p:cNvPr id="18" name="Picture Placeholder 17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924A7FF-41C2-8B49-87C2-DC3552BBF4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9196" y="-602753"/>
            <a:ext cx="4024644" cy="5621332"/>
          </a:xfrm>
        </p:spPr>
      </p:pic>
      <p:pic>
        <p:nvPicPr>
          <p:cNvPr id="14" name="Picture 13" descr="A picture containing device&#10;&#10;Description automatically generated">
            <a:extLst>
              <a:ext uri="{FF2B5EF4-FFF2-40B4-BE49-F238E27FC236}">
                <a16:creationId xmlns:a16="http://schemas.microsoft.com/office/drawing/2014/main" id="{211EE2B4-7AD0-1A42-B2F9-69329396A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197" y="4356000"/>
            <a:ext cx="3002803" cy="2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F251D32-BA1D-0F4C-957E-D3C9A1079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466A8EA-481A-9C40-A3E7-787334BA5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3400"/>
              </a:lnSpc>
            </a:pPr>
            <a:r>
              <a:rPr lang="en-GB" sz="2800" dirty="0" err="1"/>
              <a:t>Desarrollar</a:t>
            </a:r>
            <a:r>
              <a:rPr lang="en-GB" sz="2800" dirty="0"/>
              <a:t> y </a:t>
            </a:r>
            <a:r>
              <a:rPr lang="en-GB" sz="2800" dirty="0" err="1"/>
              <a:t>mejorar</a:t>
            </a:r>
            <a:r>
              <a:rPr lang="en-GB" sz="2800" dirty="0"/>
              <a:t> los </a:t>
            </a:r>
            <a:r>
              <a:rPr lang="en-GB" sz="2800" dirty="0" err="1"/>
              <a:t>mecanismos</a:t>
            </a:r>
            <a:r>
              <a:rPr lang="en-GB" sz="2800" dirty="0"/>
              <a:t> del Sistema </a:t>
            </a:r>
            <a:br>
              <a:rPr lang="en-GB" sz="2800" dirty="0"/>
            </a:br>
            <a:r>
              <a:rPr lang="en-GB" sz="2800" dirty="0"/>
              <a:t>de </a:t>
            </a:r>
            <a:r>
              <a:rPr lang="en-GB" sz="2800" dirty="0" err="1"/>
              <a:t>salud</a:t>
            </a:r>
            <a:r>
              <a:rPr lang="en-GB" sz="2800" dirty="0"/>
              <a:t> para </a:t>
            </a:r>
            <a:r>
              <a:rPr lang="en-GB" sz="2800" dirty="0" err="1"/>
              <a:t>garantizar</a:t>
            </a:r>
            <a:r>
              <a:rPr lang="en-GB" sz="2800" dirty="0"/>
              <a:t> la </a:t>
            </a:r>
            <a:r>
              <a:rPr lang="en-GB" sz="2800" dirty="0" err="1"/>
              <a:t>seguridad</a:t>
            </a:r>
            <a:r>
              <a:rPr lang="en-GB" sz="2800" dirty="0"/>
              <a:t> y la </a:t>
            </a:r>
            <a:r>
              <a:rPr lang="en-GB" sz="2800" dirty="0" err="1"/>
              <a:t>protección</a:t>
            </a:r>
            <a:r>
              <a:rPr lang="en-GB" sz="2800" dirty="0"/>
              <a:t> de </a:t>
            </a:r>
            <a:br>
              <a:rPr lang="en-GB" sz="2800" dirty="0"/>
            </a:br>
            <a:r>
              <a:rPr lang="en-GB" sz="2800" dirty="0"/>
              <a:t>los </a:t>
            </a:r>
            <a:r>
              <a:rPr lang="en-GB" sz="2800" dirty="0" err="1"/>
              <a:t>niños</a:t>
            </a:r>
            <a:r>
              <a:rPr lang="en-GB" sz="2800" dirty="0"/>
              <a:t> y sus </a:t>
            </a:r>
            <a:r>
              <a:rPr lang="en-GB" sz="2800" dirty="0" err="1"/>
              <a:t>cuidadores</a:t>
            </a:r>
            <a:r>
              <a:rPr lang="en-GB" sz="2800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6D6D3C3-C88A-F242-ADB9-AB052C63F2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8000" y="530224"/>
            <a:ext cx="5832000" cy="126000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en-GB" sz="2100" dirty="0"/>
              <a:t>Los </a:t>
            </a:r>
            <a:r>
              <a:rPr lang="en-GB" sz="2100" dirty="0" err="1"/>
              <a:t>gobiernos</a:t>
            </a:r>
            <a:r>
              <a:rPr lang="en-GB" sz="2100" dirty="0"/>
              <a:t>, las </a:t>
            </a:r>
            <a:r>
              <a:rPr lang="en-GB" sz="2100" dirty="0" err="1"/>
              <a:t>comunidades</a:t>
            </a:r>
            <a:r>
              <a:rPr lang="en-GB" sz="2100" dirty="0"/>
              <a:t> y los </a:t>
            </a:r>
            <a:r>
              <a:rPr lang="en-GB" sz="2100" dirty="0" err="1"/>
              <a:t>asociados</a:t>
            </a:r>
            <a:r>
              <a:rPr lang="en-GB" sz="2100" dirty="0"/>
              <a:t> </a:t>
            </a:r>
            <a:r>
              <a:rPr lang="en-GB" sz="2100" dirty="0" err="1"/>
              <a:t>deben</a:t>
            </a:r>
            <a:r>
              <a:rPr lang="en-GB" sz="2100" dirty="0"/>
              <a:t> </a:t>
            </a:r>
            <a:r>
              <a:rPr lang="en-GB" sz="2100" dirty="0" err="1"/>
              <a:t>trabajar</a:t>
            </a:r>
            <a:r>
              <a:rPr lang="en-GB" sz="2100" dirty="0"/>
              <a:t> con el Sistema de </a:t>
            </a:r>
            <a:r>
              <a:rPr lang="en-GB" sz="2100" dirty="0" err="1"/>
              <a:t>salud</a:t>
            </a:r>
            <a:r>
              <a:rPr lang="en-GB" sz="2100" dirty="0"/>
              <a:t> de </a:t>
            </a:r>
            <a:r>
              <a:rPr lang="en-GB" sz="2100" dirty="0" err="1"/>
              <a:t>cada</a:t>
            </a:r>
            <a:r>
              <a:rPr lang="en-GB" sz="2100" dirty="0"/>
              <a:t> </a:t>
            </a:r>
            <a:r>
              <a:rPr lang="en-GB" sz="2100" dirty="0" err="1"/>
              <a:t>país</a:t>
            </a:r>
            <a:r>
              <a:rPr lang="en-GB" sz="2100" dirty="0"/>
              <a:t> y a </a:t>
            </a:r>
            <a:r>
              <a:rPr lang="en-GB" sz="2100" dirty="0" err="1"/>
              <a:t>través</a:t>
            </a:r>
            <a:r>
              <a:rPr lang="en-GB" sz="2100" dirty="0"/>
              <a:t> de </a:t>
            </a:r>
            <a:r>
              <a:rPr lang="en-GB" sz="2100" dirty="0" err="1"/>
              <a:t>él</a:t>
            </a:r>
            <a:r>
              <a:rPr lang="en-GB" sz="2100" dirty="0"/>
              <a:t> para: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A5C3EDD-244F-BD47-BD04-335679B31B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Para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nurturing-</a:t>
            </a:r>
            <a:r>
              <a:rPr lang="en-US" dirty="0" err="1"/>
              <a:t>care.org</a:t>
            </a:r>
            <a:endParaRPr lang="en-US" dirty="0"/>
          </a:p>
          <a:p>
            <a:pPr lvl="1"/>
            <a:r>
              <a:rPr lang="en-US" dirty="0"/>
              <a:t>#</a:t>
            </a:r>
            <a:r>
              <a:rPr lang="en-US" dirty="0" err="1"/>
              <a:t>NurturingCare</a:t>
            </a:r>
            <a:endParaRPr lang="en-US" dirty="0"/>
          </a:p>
          <a:p>
            <a:pPr lvl="1"/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524BB7-5061-4F43-BD2C-94289F3A73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Crédito</a:t>
            </a:r>
            <a:r>
              <a:rPr lang="en-GB" dirty="0"/>
              <a:t> de la </a:t>
            </a:r>
            <a:r>
              <a:rPr lang="en-GB" dirty="0" err="1"/>
              <a:t>foto</a:t>
            </a:r>
            <a:r>
              <a:rPr lang="en-GB" dirty="0"/>
              <a:t>:</a:t>
            </a:r>
          </a:p>
          <a:p>
            <a:pPr lvl="1"/>
            <a:r>
              <a:rPr lang="en-US" dirty="0"/>
              <a:t>© UNICEF/UN0205718/</a:t>
            </a:r>
            <a:r>
              <a:rPr lang="en-US" dirty="0" err="1"/>
              <a:t>Njiokiktjien</a:t>
            </a:r>
            <a:endParaRPr lang="en-US" dirty="0"/>
          </a:p>
        </p:txBody>
      </p:sp>
      <p:pic>
        <p:nvPicPr>
          <p:cNvPr id="14" name="Picture Placeholder 13" descr="A child looking at the camera&#10;&#10;Description automatically generated">
            <a:extLst>
              <a:ext uri="{FF2B5EF4-FFF2-40B4-BE49-F238E27FC236}">
                <a16:creationId xmlns:a16="http://schemas.microsoft.com/office/drawing/2014/main" id="{D4A915CD-E52C-454C-8EB0-B040D98A950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8933" y="310153"/>
            <a:ext cx="4806223" cy="4478722"/>
          </a:xfrm>
        </p:spPr>
      </p:pic>
      <p:pic>
        <p:nvPicPr>
          <p:cNvPr id="15" name="Picture 14" descr="A picture containing device&#10;&#10;Description automatically generated">
            <a:extLst>
              <a:ext uri="{FF2B5EF4-FFF2-40B4-BE49-F238E27FC236}">
                <a16:creationId xmlns:a16="http://schemas.microsoft.com/office/drawing/2014/main" id="{6A8A6E19-E564-5F48-A876-F1E38DBCD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9197" y="4356000"/>
            <a:ext cx="3002803" cy="2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4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00C17C-F20B-5B49-A60D-D81032CF25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Gracias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BDA734-53F1-2240-9604-1FA5644035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Para </a:t>
            </a:r>
            <a:r>
              <a:rPr lang="en-GB" dirty="0" err="1"/>
              <a:t>más</a:t>
            </a:r>
            <a:r>
              <a:rPr lang="en-GB" dirty="0"/>
              <a:t> </a:t>
            </a:r>
            <a:r>
              <a:rPr lang="en-GB" dirty="0" err="1"/>
              <a:t>información</a:t>
            </a:r>
            <a:r>
              <a:rPr lang="en-GB" dirty="0"/>
              <a:t>:</a:t>
            </a:r>
          </a:p>
          <a:p>
            <a:pPr lvl="1"/>
            <a:r>
              <a:rPr lang="en-US" dirty="0" smtClean="0"/>
              <a:t>nurturing-care.org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ecdan.org</a:t>
            </a:r>
          </a:p>
          <a:p>
            <a:pPr lvl="1"/>
            <a:r>
              <a:rPr lang="en-US" dirty="0" smtClean="0"/>
              <a:t>#</a:t>
            </a:r>
            <a:r>
              <a:rPr lang="en-US" dirty="0" err="1" smtClean="0"/>
              <a:t>NurturingCare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@</a:t>
            </a:r>
            <a:r>
              <a:rPr lang="en-US" dirty="0" err="1"/>
              <a:t>NurturingCare</a:t>
            </a:r>
            <a:endParaRPr lang="en-US" dirty="0"/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7E649B-3228-FE4B-B863-B474265A99AF}"/>
              </a:ext>
            </a:extLst>
          </p:cNvPr>
          <p:cNvCxnSpPr/>
          <p:nvPr/>
        </p:nvCxnSpPr>
        <p:spPr>
          <a:xfrm>
            <a:off x="540000" y="3564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64B33C-BBF3-D249-9428-59771E0EE159}"/>
              </a:ext>
            </a:extLst>
          </p:cNvPr>
          <p:cNvCxnSpPr/>
          <p:nvPr/>
        </p:nvCxnSpPr>
        <p:spPr>
          <a:xfrm>
            <a:off x="540000" y="2016000"/>
            <a:ext cx="7200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Nurturing Care_colour palette">
      <a:dk1>
        <a:srgbClr val="000000"/>
      </a:dk1>
      <a:lt1>
        <a:srgbClr val="FFFFFF"/>
      </a:lt1>
      <a:dk2>
        <a:srgbClr val="00558C"/>
      </a:dk2>
      <a:lt2>
        <a:srgbClr val="FAF3E3"/>
      </a:lt2>
      <a:accent1>
        <a:srgbClr val="D29F13"/>
      </a:accent1>
      <a:accent2>
        <a:srgbClr val="007DBA"/>
      </a:accent2>
      <a:accent3>
        <a:srgbClr val="00558C"/>
      </a:accent3>
      <a:accent4>
        <a:srgbClr val="C5192C"/>
      </a:accent4>
      <a:accent5>
        <a:srgbClr val="309B41"/>
      </a:accent5>
      <a:accent6>
        <a:srgbClr val="00263E"/>
      </a:accent6>
      <a:hlink>
        <a:srgbClr val="007DBA"/>
      </a:hlink>
      <a:folHlink>
        <a:srgbClr val="007DB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2153</TotalTime>
  <Words>756</Words>
  <Application>Microsoft Office PowerPoint</Application>
  <PresentationFormat>Widescreen</PresentationFormat>
  <Paragraphs>86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</vt:lpstr>
      <vt:lpstr>Helvetica</vt:lpstr>
      <vt:lpstr>Office Theme</vt:lpstr>
      <vt:lpstr>PowerPoint Presentation</vt:lpstr>
      <vt:lpstr>PowerPoint Presentation</vt:lpstr>
      <vt:lpstr>PowerPoint Presentation</vt:lpstr>
      <vt:lpstr>1</vt:lpstr>
      <vt:lpstr>2</vt:lpstr>
      <vt:lpstr>3</vt:lpstr>
      <vt:lpstr>4</vt:lpstr>
      <vt:lpstr>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Abbie Holloway</dc:creator>
  <cp:lastModifiedBy>Sheila Manji</cp:lastModifiedBy>
  <cp:revision>494</cp:revision>
  <dcterms:created xsi:type="dcterms:W3CDTF">2020-08-06T12:06:25Z</dcterms:created>
  <dcterms:modified xsi:type="dcterms:W3CDTF">2020-09-02T15:07:58Z</dcterms:modified>
</cp:coreProperties>
</file>