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75" r:id="rId2"/>
    <p:sldId id="278" r:id="rId3"/>
    <p:sldId id="261" r:id="rId4"/>
    <p:sldId id="266" r:id="rId5"/>
    <p:sldId id="267" r:id="rId6"/>
    <p:sldId id="268" r:id="rId7"/>
    <p:sldId id="269" r:id="rId8"/>
    <p:sldId id="2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9B9"/>
    <a:srgbClr val="F639E5"/>
    <a:srgbClr val="003087"/>
    <a:srgbClr val="FFB3AB"/>
    <a:srgbClr val="651C32"/>
    <a:srgbClr val="00263E"/>
    <a:srgbClr val="BD472A"/>
    <a:srgbClr val="0D5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28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1E1E4-0568-2C49-B228-55BB3461CCD2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187EB-9B16-0548-ADB5-635A8755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64C56-C556-424F-B56F-599483B79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828000"/>
            <a:ext cx="6480000" cy="2268000"/>
          </a:xfrm>
        </p:spPr>
        <p:txBody>
          <a:bodyPr anchor="t" anchorCtr="0">
            <a:noAutofit/>
          </a:bodyPr>
          <a:lstStyle>
            <a:lvl1pPr algn="l">
              <a:lnSpc>
                <a:spcPts val="5200"/>
              </a:lnSpc>
              <a:defRPr sz="48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39D0F-0D16-BD4D-86D6-9CEB74A9F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3456000"/>
            <a:ext cx="6480000" cy="468000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600" b="1" i="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1" name="Picture 10" descr="A picture containing sunglasses&#10;&#10;Description automatically generated">
            <a:extLst>
              <a:ext uri="{FF2B5EF4-FFF2-40B4-BE49-F238E27FC236}">
                <a16:creationId xmlns:a16="http://schemas.microsoft.com/office/drawing/2014/main" id="{134CF278-7B78-924C-84FB-7F296299D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75764" y="-917181"/>
            <a:ext cx="5839464" cy="5839464"/>
          </a:xfrm>
          <a:prstGeom prst="rect">
            <a:avLst/>
          </a:prstGeom>
        </p:spPr>
      </p:pic>
      <p:pic>
        <p:nvPicPr>
          <p:cNvPr id="12" name="Picture 11" descr="A picture containing sunglasses&#10;&#10;Description automatically generated">
            <a:extLst>
              <a:ext uri="{FF2B5EF4-FFF2-40B4-BE49-F238E27FC236}">
                <a16:creationId xmlns:a16="http://schemas.microsoft.com/office/drawing/2014/main" id="{032EC33C-D85E-3A4A-895D-3522421BA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000" y="2865120"/>
            <a:ext cx="2455972" cy="24559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BB2E4-9470-A34C-B2FB-932940D24571}"/>
              </a:ext>
            </a:extLst>
          </p:cNvPr>
          <p:cNvCxnSpPr/>
          <p:nvPr userDrawn="1"/>
        </p:nvCxnSpPr>
        <p:spPr>
          <a:xfrm>
            <a:off x="540000" y="3240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C00BA0ED-426E-F947-BF6B-B754AAB68B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764" y="540000"/>
            <a:ext cx="1800862" cy="146255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1F42ED-2105-CB4B-A94F-80213F3251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531" y="5882789"/>
            <a:ext cx="1783080" cy="66294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FEF6A6B-356F-1447-AE07-699B7AEC9A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482" y="6023946"/>
            <a:ext cx="1977390" cy="38862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DC06FE2-DA3D-BE45-8338-E577FD6E3A2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225" y="5990263"/>
            <a:ext cx="1554480" cy="434340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1B51FF1-6689-0842-85B4-B37135523A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67" y="6017404"/>
            <a:ext cx="1303020" cy="40005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27654C64-B64A-504C-8E9B-D2049D0874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853" y="5755734"/>
            <a:ext cx="1280160" cy="7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816DDDF-C390-3047-B8CF-275984393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892325" y="-2234434"/>
            <a:ext cx="4864649" cy="4864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B0E2D-7800-F442-A2C8-0229F26E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9BF60-EAD3-5F4C-8DE2-4B8163E9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00000"/>
            <a:ext cx="8280000" cy="4140000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/>
            </a:lvl1pPr>
            <a:lvl2pPr marL="0" indent="-216000">
              <a:buClr>
                <a:schemeClr val="accent2"/>
              </a:buClr>
              <a:defRPr/>
            </a:lvl2pPr>
            <a:lvl3pPr marL="216000" indent="-2160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432000" indent="-216000">
              <a:buClr>
                <a:schemeClr val="accent2"/>
              </a:buClr>
              <a:defRPr/>
            </a:lvl4pPr>
            <a:lvl5pPr marL="432000" indent="-216000">
              <a:buClr>
                <a:schemeClr val="accent2"/>
              </a:buClr>
              <a:buFont typeface="Helvetica" pitchFamily="2" charset="0"/>
              <a:buChar char="‣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9D0964A-EAC1-4947-A785-2A38C43CE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78" y="5002557"/>
            <a:ext cx="1333443" cy="133344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0C39288-0FC0-E14B-BDB0-84350D21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611" y="-377589"/>
            <a:ext cx="2735178" cy="27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3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72219B3-6F8F-3B4D-85EF-02F285B854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611" y="-377589"/>
            <a:ext cx="2735178" cy="273517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730EB39-2FA7-7943-B753-E632515E91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986" y="5965625"/>
            <a:ext cx="1333443" cy="1333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C58023-F301-424F-AF18-B8F2539B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AE547-8EFD-B540-895C-B4C50C140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0000"/>
            <a:ext cx="5364000" cy="4140000"/>
          </a:xfrm>
        </p:spPr>
        <p:txBody>
          <a:bodyPr/>
          <a:lstStyle>
            <a:lvl3pPr marL="216000" indent="-216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AD534-9710-4349-A02A-3FE4DE180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8002" y="1825625"/>
            <a:ext cx="5364000" cy="4140000"/>
          </a:xfrm>
        </p:spPr>
        <p:txBody>
          <a:bodyPr/>
          <a:lstStyle>
            <a:lvl3pPr marL="216000" indent="-216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07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_sub-head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26AF89D-99C1-4847-826B-6942B99B7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722" y="4626000"/>
            <a:ext cx="1333443" cy="133344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E7379DD-D4EA-964E-956B-1F908175F3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8460000" y="-1435649"/>
            <a:ext cx="4864649" cy="4864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92660-9EEA-BA4B-964F-7FB4C3DB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920000" cy="900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C42A4-E473-6044-BDCF-D1EEA703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999" y="1800000"/>
            <a:ext cx="5364000" cy="540000"/>
          </a:xfrm>
        </p:spPr>
        <p:txBody>
          <a:bodyPr anchor="t" anchorCtr="0"/>
          <a:lstStyle>
            <a:lvl1pPr marL="0" indent="0">
              <a:lnSpc>
                <a:spcPts val="1800"/>
              </a:lnSpc>
              <a:spcAft>
                <a:spcPts val="900"/>
              </a:spcAft>
              <a:buNone/>
              <a:defRPr sz="1500" b="1" cap="all" spc="1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2B415-1679-2247-BC94-EC82BA32C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376000"/>
            <a:ext cx="5364000" cy="3528000"/>
          </a:xfrm>
        </p:spPr>
        <p:txBody>
          <a:bodyPr/>
          <a:lstStyle>
            <a:lvl3pPr marL="216000" indent="-216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CE118-7B54-204B-832F-ED8225A29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800000"/>
            <a:ext cx="5364000" cy="540000"/>
          </a:xfrm>
        </p:spPr>
        <p:txBody>
          <a:bodyPr anchor="t" anchorCtr="0"/>
          <a:lstStyle>
            <a:lvl1pPr marL="0" indent="0">
              <a:lnSpc>
                <a:spcPts val="1800"/>
              </a:lnSpc>
              <a:spcAft>
                <a:spcPts val="900"/>
              </a:spcAft>
              <a:buNone/>
              <a:defRPr sz="1500" b="1" cap="all" spc="1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04BAC-B4E5-8D42-B9EF-355416B08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002" y="2376000"/>
            <a:ext cx="5364000" cy="3528000"/>
          </a:xfrm>
        </p:spPr>
        <p:txBody>
          <a:bodyPr/>
          <a:lstStyle>
            <a:lvl3pPr marL="216000" indent="-2160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E1A274-DFDA-4C47-BB54-3ECEC8A4F026}"/>
              </a:ext>
            </a:extLst>
          </p:cNvPr>
          <p:cNvCxnSpPr/>
          <p:nvPr userDrawn="1"/>
        </p:nvCxnSpPr>
        <p:spPr>
          <a:xfrm>
            <a:off x="540000" y="2232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B424A9-73C1-584A-B2B4-6EF72FE350CB}"/>
              </a:ext>
            </a:extLst>
          </p:cNvPr>
          <p:cNvCxnSpPr/>
          <p:nvPr userDrawn="1"/>
        </p:nvCxnSpPr>
        <p:spPr>
          <a:xfrm>
            <a:off x="6289200" y="2232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5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78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28B8363-5FEA-F643-8818-8249C0DA0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2432325" y="1075349"/>
            <a:ext cx="4864649" cy="486464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2D115A-7FC3-7E4C-8BDE-FF088BFAAF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999" y="1799999"/>
            <a:ext cx="5364000" cy="41399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5364000" cy="108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5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tyl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306837" y="3429000"/>
            <a:ext cx="5388610" cy="5388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19999"/>
            <a:ext cx="6840000" cy="4320000"/>
          </a:xfrm>
        </p:spPr>
        <p:txBody>
          <a:bodyPr anchor="t" anchorCtr="0">
            <a:noAutofit/>
          </a:bodyPr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10" y="2130348"/>
            <a:ext cx="1957716" cy="19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ty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19999"/>
            <a:ext cx="6840000" cy="4320000"/>
          </a:xfrm>
        </p:spPr>
        <p:txBody>
          <a:bodyPr anchor="t" anchorCtr="0">
            <a:noAutofit/>
          </a:bodyPr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7986014" y="-837946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142" y="5702604"/>
            <a:ext cx="1957716" cy="19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4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ty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19999"/>
            <a:ext cx="6840000" cy="4320000"/>
          </a:xfrm>
        </p:spPr>
        <p:txBody>
          <a:bodyPr anchor="t" anchorCtr="0">
            <a:noAutofit/>
          </a:bodyPr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376670" y="-2636911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142" y="4522284"/>
            <a:ext cx="1957716" cy="19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3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tyl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19999"/>
            <a:ext cx="6840000" cy="4320000"/>
          </a:xfrm>
        </p:spPr>
        <p:txBody>
          <a:bodyPr anchor="t" anchorCtr="0">
            <a:noAutofit/>
          </a:bodyPr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926338" y="-1337818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046" y="3800652"/>
            <a:ext cx="1957716" cy="19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ty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19999"/>
            <a:ext cx="6840000" cy="4320000"/>
          </a:xfrm>
        </p:spPr>
        <p:txBody>
          <a:bodyPr anchor="t" anchorCtr="0">
            <a:noAutofit/>
          </a:bodyPr>
          <a:lstStyle>
            <a:lvl1pPr>
              <a:lnSpc>
                <a:spcPts val="52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364478" y="-2711613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84" y="3896406"/>
            <a:ext cx="1957716" cy="19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6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tyl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D5257"/>
                </a:solidFill>
              </a:defRPr>
            </a:lvl1pPr>
          </a:lstStyle>
          <a:p>
            <a:r>
              <a:rPr lang="en-GB" dirty="0"/>
              <a:t>1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383392" y="-2694305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151" y="4291632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648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37F3DC-9B0F-4740-928D-531B943728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4" y="0"/>
            <a:ext cx="4500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64C56-C556-424F-B56F-599483B79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9917" y="828000"/>
            <a:ext cx="3780000" cy="2700000"/>
          </a:xfrm>
        </p:spPr>
        <p:txBody>
          <a:bodyPr anchor="t" anchorCtr="0">
            <a:noAutofit/>
          </a:bodyPr>
          <a:lstStyle>
            <a:lvl1pPr algn="l">
              <a:lnSpc>
                <a:spcPts val="5200"/>
              </a:lnSpc>
              <a:defRPr sz="48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39D0F-0D16-BD4D-86D6-9CEB74A9F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9917" y="4068000"/>
            <a:ext cx="3780000" cy="720000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600" b="1" i="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BB2E4-9470-A34C-B2FB-932940D24571}"/>
              </a:ext>
            </a:extLst>
          </p:cNvPr>
          <p:cNvCxnSpPr/>
          <p:nvPr userDrawn="1"/>
        </p:nvCxnSpPr>
        <p:spPr>
          <a:xfrm>
            <a:off x="4879917" y="3852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C00BA0ED-426E-F947-BF6B-B754AAB68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000" y="540000"/>
            <a:ext cx="1800862" cy="146255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5709E8-709B-CE44-B235-4481A45A2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366" y="6029546"/>
            <a:ext cx="1386840" cy="51562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E7A5AC4-50C4-B74D-A1A5-F962CA55F7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879" y="6181992"/>
            <a:ext cx="1537970" cy="302260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5795C80A-DA37-874A-8375-23C0193685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203" y="6125731"/>
            <a:ext cx="1209040" cy="337820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8E14B7E9-59E0-104F-B91B-37A4E1869A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761" y="6164161"/>
            <a:ext cx="1013460" cy="31115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C53EB630-2E5D-1942-AAE7-E57DE52521D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662" y="5913780"/>
            <a:ext cx="995680" cy="6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3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BD472A"/>
                </a:solidFill>
              </a:defRPr>
            </a:lvl1pPr>
          </a:lstStyle>
          <a:p>
            <a:r>
              <a:rPr lang="en-GB" dirty="0"/>
              <a:t>2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893084" y="3429000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207" y="378000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648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7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tyl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0263E"/>
                </a:solidFill>
              </a:defRPr>
            </a:lvl1pPr>
          </a:lstStyle>
          <a:p>
            <a:r>
              <a:rPr lang="en-GB" dirty="0"/>
              <a:t>3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4707597" y="3641695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207" y="378000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648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31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tyl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803390" y="2340000"/>
            <a:ext cx="5388610" cy="5388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651C32"/>
                </a:solidFill>
              </a:defRPr>
            </a:lvl1pPr>
          </a:lstStyle>
          <a:p>
            <a:r>
              <a:rPr lang="en-GB" dirty="0"/>
              <a:t>4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99" y="-260999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648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60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03087"/>
                </a:solidFill>
              </a:defRPr>
            </a:lvl1pPr>
          </a:lstStyle>
          <a:p>
            <a:r>
              <a:rPr lang="en-GB" dirty="0"/>
              <a:t>5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986014" y="540000"/>
            <a:ext cx="5388610" cy="538861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515" y="-784884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648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6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tyl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B5758B8-CA6B-3E42-B7E6-701CA4EA2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D5257"/>
                </a:solidFill>
              </a:defRPr>
            </a:lvl1pPr>
          </a:lstStyle>
          <a:p>
            <a:r>
              <a:rPr lang="en-GB" dirty="0"/>
              <a:t>1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868763" y="-2247727"/>
            <a:ext cx="3934216" cy="393421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290" y="5170311"/>
            <a:ext cx="1165689" cy="116568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504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78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ty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B38A305-5F65-A54C-90D4-D44DFBC6F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BD472A"/>
                </a:solidFill>
              </a:defRPr>
            </a:lvl1pPr>
          </a:lstStyle>
          <a:p>
            <a:r>
              <a:rPr lang="en-GB" dirty="0"/>
              <a:t>2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893084" y="4371888"/>
            <a:ext cx="4445721" cy="44457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945" y="337500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504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41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tyl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EE91AC1-5BA0-2345-A894-6B4A3307A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0263E"/>
                </a:solidFill>
              </a:defRPr>
            </a:lvl1pPr>
          </a:lstStyle>
          <a:p>
            <a:r>
              <a:rPr lang="en-GB" dirty="0"/>
              <a:t>3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1731631" y="3887959"/>
            <a:ext cx="4176083" cy="417608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163" y="-382500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504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88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tyle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D3F7A29-E0E6-0246-A833-0F280A581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143988" y="2859288"/>
            <a:ext cx="5388610" cy="5388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651C32"/>
                </a:solidFill>
              </a:defRPr>
            </a:lvl1pPr>
          </a:lstStyle>
          <a:p>
            <a:r>
              <a:rPr lang="en-GB" dirty="0"/>
              <a:t>4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99" y="-260999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504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51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ty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192692" y="-1862216"/>
            <a:ext cx="4166216" cy="41662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0FF1C5F-6654-884E-BDA5-5DBAAA898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03087"/>
                </a:solidFill>
              </a:defRPr>
            </a:lvl1pPr>
          </a:lstStyle>
          <a:p>
            <a:r>
              <a:rPr lang="en-GB" dirty="0"/>
              <a:t>5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411" y="4959001"/>
            <a:ext cx="1520999" cy="152099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504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38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06C-4878-FC43-ACFA-C5D09626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960000" cy="900000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46A1-45DE-EF4E-9DCD-F8B661827AF5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D5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0B51CD-658F-F24D-BC86-E5685774E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9000000" cy="342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buFont typeface="Arial" panose="020B0604020202020204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 indent="-216000"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defRPr sz="2200" baseline="0">
                <a:solidFill>
                  <a:schemeClr val="bg1"/>
                </a:solidFill>
              </a:defRPr>
            </a:lvl4pPr>
            <a:lvl5pPr indent="-216000"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AD8976-91B9-7244-946C-793F5F273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3200" y="539750"/>
            <a:ext cx="1800000" cy="16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mponent figure titl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960000" cy="3240000"/>
          </a:xfrm>
        </p:spPr>
        <p:txBody>
          <a:bodyPr anchor="t" anchorCtr="0"/>
          <a:lstStyle>
            <a:lvl1pPr>
              <a:lnSpc>
                <a:spcPts val="5200"/>
              </a:lnSpc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0000" y="540000"/>
            <a:ext cx="5601600" cy="5399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81553-23FD-3B46-8F50-DA4CF72C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4139999"/>
            <a:ext cx="3960000" cy="180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300"/>
              </a:spcAft>
              <a:buNone/>
              <a:defRPr sz="2200" b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858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06C-4878-FC43-ACFA-C5D09626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960000" cy="900000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46A1-45DE-EF4E-9DCD-F8B661827AF5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BD4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0B51CD-658F-F24D-BC86-E5685774E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9000000" cy="342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buFont typeface="Arial" panose="020B0604020202020204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 indent="-216000"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defRPr sz="2200" baseline="0">
                <a:solidFill>
                  <a:schemeClr val="bg1"/>
                </a:solidFill>
              </a:defRPr>
            </a:lvl4pPr>
            <a:lvl5pPr indent="-216000"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CE954D-9E1D-8C4E-A536-0420358FE1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3200" y="540000"/>
            <a:ext cx="1800000" cy="16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4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06C-4878-FC43-ACFA-C5D09626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960000" cy="900000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46A1-45DE-EF4E-9DCD-F8B661827AF5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0B51CD-658F-F24D-BC86-E5685774E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9000000" cy="342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buFont typeface="Arial" panose="020B0604020202020204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 indent="-216000"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defRPr sz="2200" baseline="0">
                <a:solidFill>
                  <a:schemeClr val="bg1"/>
                </a:solidFill>
              </a:defRPr>
            </a:lvl4pPr>
            <a:lvl5pPr indent="-216000"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050C2A0-8303-434E-90A9-4F0FEFAB24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3200" y="539750"/>
            <a:ext cx="1800000" cy="16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7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06C-4878-FC43-ACFA-C5D09626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5040000" cy="900000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46A1-45DE-EF4E-9DCD-F8B661827AF5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65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0B51CD-658F-F24D-BC86-E5685774E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9000000" cy="342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buFont typeface="Arial" panose="020B0604020202020204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 indent="-216000"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defRPr sz="2200" baseline="0">
                <a:solidFill>
                  <a:schemeClr val="bg1"/>
                </a:solidFill>
              </a:defRPr>
            </a:lvl4pPr>
            <a:lvl5pPr indent="-216000"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8734BA-14A6-8941-AF98-996C00C7E1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3200" y="540000"/>
            <a:ext cx="1800000" cy="16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45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406C-4878-FC43-ACFA-C5D09626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960000" cy="900000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46A1-45DE-EF4E-9DCD-F8B661827AF5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0B51CD-658F-F24D-BC86-E5685774E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9000000" cy="342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buFont typeface="Arial" panose="020B0604020202020204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 indent="-216000"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defRPr sz="2200" baseline="0">
                <a:solidFill>
                  <a:schemeClr val="bg1"/>
                </a:solidFill>
              </a:defRPr>
            </a:lvl4pPr>
            <a:lvl5pPr indent="-216000"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D026C1-EB69-EE4A-B6C1-54AE989111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3200" y="540000"/>
            <a:ext cx="1800000" cy="16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29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03EE0-78FE-3B4C-9190-A99CC6A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000" y="6192000"/>
            <a:ext cx="360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D5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B7DD79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3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BD4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FDD086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18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71DBD4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3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8" y="540000"/>
            <a:ext cx="342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65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FFB3AB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D90A1-018A-E24F-B57B-10D662190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3600000" cy="360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None/>
              <a:defRPr sz="2200">
                <a:solidFill>
                  <a:schemeClr val="bg1"/>
                </a:solidFill>
              </a:defRPr>
            </a:lvl2pPr>
            <a:lvl3pPr marL="216000" indent="-216000"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3pPr>
            <a:lvl4pPr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defRPr sz="2200">
                <a:solidFill>
                  <a:schemeClr val="bg1"/>
                </a:solidFill>
              </a:defRPr>
            </a:lvl4pPr>
            <a:lvl5pPr>
              <a:lnSpc>
                <a:spcPts val="2700"/>
              </a:lnSpc>
              <a:spcAft>
                <a:spcPts val="1350"/>
              </a:spcAft>
              <a:buClr>
                <a:srgbClr val="FFC72C"/>
              </a:buCl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4BB96B-2088-804A-8D58-CA2ACFB823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000" y="539750"/>
            <a:ext cx="1800000" cy="162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87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Ac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44F988-AF88-DE44-8E7D-4C164096B0D2}"/>
              </a:ext>
            </a:extLst>
          </p:cNvPr>
          <p:cNvSpPr/>
          <p:nvPr userDrawn="1"/>
        </p:nvSpPr>
        <p:spPr>
          <a:xfrm>
            <a:off x="0" y="0"/>
            <a:ext cx="64116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F17840-55AB-BF49-A8D4-738F1B21B3DB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D5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C5AC66-F447-CB4C-B495-C944625A8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95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Aft>
                <a:spcPts val="950"/>
              </a:spcAft>
              <a:buNone/>
              <a:defRPr sz="1600">
                <a:solidFill>
                  <a:schemeClr val="bg1"/>
                </a:solidFill>
              </a:defRPr>
            </a:lvl2pPr>
            <a:lvl3pPr marL="216000" indent="-216000">
              <a:lnSpc>
                <a:spcPts val="1900"/>
              </a:lnSpc>
              <a:spcAft>
                <a:spcPts val="950"/>
              </a:spcAft>
              <a:buClr>
                <a:srgbClr val="B7DD79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950"/>
              </a:spcAft>
              <a:buClr>
                <a:srgbClr val="B7DD79"/>
              </a:buClr>
              <a:defRPr sz="160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950"/>
              </a:spcAft>
              <a:buClr>
                <a:srgbClr val="B7DD79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9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mponent figure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00000" cy="1080000"/>
          </a:xfrm>
        </p:spPr>
        <p:txBody>
          <a:bodyPr anchor="t" anchorCtr="0"/>
          <a:lstStyle>
            <a:lvl1pPr>
              <a:lnSpc>
                <a:spcPts val="3400"/>
              </a:lnSpc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0000" y="540000"/>
            <a:ext cx="5601600" cy="5399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81553-23FD-3B46-8F50-DA4CF72C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1800000"/>
            <a:ext cx="4320000" cy="36000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500" b="1" cap="all" spc="15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6BD4E1-951F-4A42-89C8-63F0BFC1C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520000"/>
            <a:ext cx="4320000" cy="35640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 indent="-216000">
              <a:defRPr/>
            </a:lvl4pPr>
            <a:lvl5pPr marL="432000" indent="-2160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AAA090-B316-0B4D-8A17-C40F10D46A0D}"/>
              </a:ext>
            </a:extLst>
          </p:cNvPr>
          <p:cNvCxnSpPr/>
          <p:nvPr userDrawn="1"/>
        </p:nvCxnSpPr>
        <p:spPr>
          <a:xfrm>
            <a:off x="540000" y="2340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6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Ac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44F988-AF88-DE44-8E7D-4C164096B0D2}"/>
              </a:ext>
            </a:extLst>
          </p:cNvPr>
          <p:cNvSpPr/>
          <p:nvPr userDrawn="1"/>
        </p:nvSpPr>
        <p:spPr>
          <a:xfrm>
            <a:off x="0" y="0"/>
            <a:ext cx="641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18E60-A073-D54A-81FF-B55D215FC96C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BD4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C8B15A0-2FB5-0C4A-9616-49B1E7885D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95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Aft>
                <a:spcPts val="950"/>
              </a:spcAft>
              <a:buNone/>
              <a:defRPr sz="16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1900"/>
              </a:lnSpc>
              <a:spcAft>
                <a:spcPts val="950"/>
              </a:spcAft>
              <a:buClr>
                <a:srgbClr val="FDD086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950"/>
              </a:spcAft>
              <a:buClr>
                <a:srgbClr val="FDD086"/>
              </a:buClr>
              <a:defRPr sz="1600" baseline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950"/>
              </a:spcAft>
              <a:buClr>
                <a:srgbClr val="FDD086"/>
              </a:buClr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2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Ac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44F988-AF88-DE44-8E7D-4C164096B0D2}"/>
              </a:ext>
            </a:extLst>
          </p:cNvPr>
          <p:cNvSpPr/>
          <p:nvPr userDrawn="1"/>
        </p:nvSpPr>
        <p:spPr>
          <a:xfrm>
            <a:off x="0" y="0"/>
            <a:ext cx="6411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099CB3-3A40-6342-A531-CA057963C749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79C032-D622-4D4B-8CE5-1D85E02FBA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95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Aft>
                <a:spcPts val="950"/>
              </a:spcAft>
              <a:buNone/>
              <a:defRPr sz="16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1900"/>
              </a:lnSpc>
              <a:spcAft>
                <a:spcPts val="950"/>
              </a:spcAft>
              <a:buClr>
                <a:srgbClr val="71DBD4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950"/>
              </a:spcAft>
              <a:buClr>
                <a:srgbClr val="71DBD4"/>
              </a:buClr>
              <a:defRPr sz="1600" baseline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950"/>
              </a:spcAft>
              <a:buClr>
                <a:srgbClr val="71DBD4"/>
              </a:buClr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79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Ac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44F988-AF88-DE44-8E7D-4C164096B0D2}"/>
              </a:ext>
            </a:extLst>
          </p:cNvPr>
          <p:cNvSpPr/>
          <p:nvPr userDrawn="1"/>
        </p:nvSpPr>
        <p:spPr>
          <a:xfrm>
            <a:off x="0" y="0"/>
            <a:ext cx="6411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E12AC9-B887-FC4E-88A0-E4A281DD165D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651C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6393F16-B837-454D-BDA5-2D7B0466FA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95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Aft>
                <a:spcPts val="950"/>
              </a:spcAft>
              <a:buNone/>
              <a:defRPr sz="16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1900"/>
              </a:lnSpc>
              <a:spcAft>
                <a:spcPts val="950"/>
              </a:spcAft>
              <a:buClr>
                <a:srgbClr val="FFB3AB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950"/>
              </a:spcAft>
              <a:buClr>
                <a:srgbClr val="FFB3AB"/>
              </a:buClr>
              <a:defRPr sz="1600" baseline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950"/>
              </a:spcAft>
              <a:buClr>
                <a:srgbClr val="FFB3AB"/>
              </a:buClr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511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Ac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44F988-AF88-DE44-8E7D-4C164096B0D2}"/>
              </a:ext>
            </a:extLst>
          </p:cNvPr>
          <p:cNvSpPr/>
          <p:nvPr userDrawn="1"/>
        </p:nvSpPr>
        <p:spPr>
          <a:xfrm>
            <a:off x="0" y="0"/>
            <a:ext cx="6411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320000" cy="1080000"/>
          </a:xfrm>
        </p:spPr>
        <p:txBody>
          <a:bodyPr anchor="t" anchorCtr="0"/>
          <a:lstStyle>
            <a:lvl1pPr>
              <a:defRPr sz="3000" cap="all" spc="15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7530AD-CF51-B44B-A008-D45BB419F35C}"/>
              </a:ext>
            </a:extLst>
          </p:cNvPr>
          <p:cNvCxnSpPr/>
          <p:nvPr userDrawn="1"/>
        </p:nvCxnSpPr>
        <p:spPr>
          <a:xfrm>
            <a:off x="540000" y="2304000"/>
            <a:ext cx="720000" cy="0"/>
          </a:xfrm>
          <a:prstGeom prst="line">
            <a:avLst/>
          </a:prstGeom>
          <a:ln w="50800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FB9624-D8D6-5E41-A216-F79DF4F62C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520000"/>
            <a:ext cx="4860000" cy="324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95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0" indent="0">
              <a:lnSpc>
                <a:spcPts val="1900"/>
              </a:lnSpc>
              <a:spcAft>
                <a:spcPts val="950"/>
              </a:spcAft>
              <a:buNone/>
              <a:defRPr sz="1600" baseline="0">
                <a:solidFill>
                  <a:schemeClr val="bg1"/>
                </a:solidFill>
              </a:defRPr>
            </a:lvl2pPr>
            <a:lvl3pPr marL="216000" indent="-216000">
              <a:lnSpc>
                <a:spcPts val="1900"/>
              </a:lnSpc>
              <a:spcAft>
                <a:spcPts val="950"/>
              </a:spcAft>
              <a:buClr>
                <a:srgbClr val="FFC72C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950"/>
              </a:spcAft>
              <a:buClr>
                <a:srgbClr val="FFC72C"/>
              </a:buClr>
              <a:defRPr sz="1600" baseline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950"/>
              </a:spcAft>
              <a:buClr>
                <a:srgbClr val="FFC72C"/>
              </a:buClr>
              <a:defRPr sz="16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154082" y="341715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BD472A"/>
                </a:solidFill>
              </a:defRPr>
            </a:lvl1pPr>
          </a:lstStyle>
          <a:p>
            <a:r>
              <a:rPr lang="en-GB" dirty="0"/>
              <a:t>1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DD086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DD086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FDD086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BD472A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592002B0-C0D8-6B44-A783-CA89ACB3FC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318933" y="310153"/>
            <a:ext cx="4806223" cy="4478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7" h="20998">
                <a:moveTo>
                  <a:pt x="0" y="16458"/>
                </a:moveTo>
                <a:cubicBezTo>
                  <a:pt x="3725" y="9129"/>
                  <a:pt x="14700" y="720"/>
                  <a:pt x="32727" y="0"/>
                </a:cubicBezTo>
                <a:cubicBezTo>
                  <a:pt x="32713" y="3648"/>
                  <a:pt x="32699" y="9387"/>
                  <a:pt x="32685" y="13035"/>
                </a:cubicBezTo>
                <a:cubicBezTo>
                  <a:pt x="32971" y="18318"/>
                  <a:pt x="26596" y="21916"/>
                  <a:pt x="19045" y="20792"/>
                </a:cubicBezTo>
                <a:lnTo>
                  <a:pt x="0" y="16458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3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F03DAFA-415F-3743-84AB-C96B352DF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1812570" y="652097"/>
            <a:ext cx="10572750" cy="10544175"/>
          </a:xfrm>
          <a:prstGeom prst="rect">
            <a:avLst/>
          </a:prstGeom>
        </p:spPr>
      </p:pic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C3189CEB-AB84-EB43-83F1-B6FD417838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9841" y="631824"/>
            <a:ext cx="4806223" cy="4478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7" h="20998">
                <a:moveTo>
                  <a:pt x="0" y="16458"/>
                </a:moveTo>
                <a:cubicBezTo>
                  <a:pt x="3725" y="9129"/>
                  <a:pt x="14700" y="720"/>
                  <a:pt x="32727" y="0"/>
                </a:cubicBezTo>
                <a:cubicBezTo>
                  <a:pt x="32713" y="3648"/>
                  <a:pt x="32699" y="9387"/>
                  <a:pt x="32685" y="13035"/>
                </a:cubicBezTo>
                <a:cubicBezTo>
                  <a:pt x="32971" y="18318"/>
                  <a:pt x="26596" y="21916"/>
                  <a:pt x="19045" y="20792"/>
                </a:cubicBezTo>
                <a:lnTo>
                  <a:pt x="0" y="16458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003087"/>
                </a:solidFill>
              </a:defRPr>
            </a:lvl1pPr>
          </a:lstStyle>
          <a:p>
            <a:r>
              <a:rPr lang="en-GB" dirty="0"/>
              <a:t>2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C72C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C72C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FFC72C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003087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12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5975601" y="-3205208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00263E"/>
                </a:solidFill>
              </a:defRPr>
            </a:lvl1pPr>
          </a:lstStyle>
          <a:p>
            <a:r>
              <a:rPr lang="en-GB" dirty="0"/>
              <a:t>3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71DBD4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71DBD4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71DBD4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00263E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481F1998-84B2-1C41-A033-5C6E691D9F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581917" y="620896"/>
            <a:ext cx="4024644" cy="56213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17684 w 31161"/>
              <a:gd name="connsiteY0" fmla="*/ 26196 h 26196"/>
              <a:gd name="connsiteX1" fmla="*/ 5289 w 31161"/>
              <a:gd name="connsiteY1" fmla="*/ 0 h 26196"/>
              <a:gd name="connsiteX2" fmla="*/ 31152 w 31161"/>
              <a:gd name="connsiteY2" fmla="*/ 10124 h 26196"/>
              <a:gd name="connsiteX3" fmla="*/ 17512 w 31161"/>
              <a:gd name="connsiteY3" fmla="*/ 17881 h 26196"/>
              <a:gd name="connsiteX4" fmla="*/ 17684 w 31161"/>
              <a:gd name="connsiteY4" fmla="*/ 26196 h 26196"/>
              <a:gd name="connsiteX0" fmla="*/ 21335 w 34812"/>
              <a:gd name="connsiteY0" fmla="*/ 26196 h 26196"/>
              <a:gd name="connsiteX1" fmla="*/ 8940 w 34812"/>
              <a:gd name="connsiteY1" fmla="*/ 0 h 26196"/>
              <a:gd name="connsiteX2" fmla="*/ 34803 w 34812"/>
              <a:gd name="connsiteY2" fmla="*/ 10124 h 26196"/>
              <a:gd name="connsiteX3" fmla="*/ 21163 w 34812"/>
              <a:gd name="connsiteY3" fmla="*/ 17881 h 26196"/>
              <a:gd name="connsiteX4" fmla="*/ 21335 w 34812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6210"/>
              <a:gd name="connsiteY0" fmla="*/ 26196 h 26196"/>
              <a:gd name="connsiteX1" fmla="*/ 8940 w 36210"/>
              <a:gd name="connsiteY1" fmla="*/ 0 h 26196"/>
              <a:gd name="connsiteX2" fmla="*/ 26962 w 36210"/>
              <a:gd name="connsiteY2" fmla="*/ 3984 h 26196"/>
              <a:gd name="connsiteX3" fmla="*/ 32232 w 36210"/>
              <a:gd name="connsiteY3" fmla="*/ 15923 h 26196"/>
              <a:gd name="connsiteX4" fmla="*/ 21335 w 36210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4038 w 27426"/>
              <a:gd name="connsiteY0" fmla="*/ 26196 h 26196"/>
              <a:gd name="connsiteX1" fmla="*/ 1643 w 27426"/>
              <a:gd name="connsiteY1" fmla="*/ 0 h 26196"/>
              <a:gd name="connsiteX2" fmla="*/ 19665 w 27426"/>
              <a:gd name="connsiteY2" fmla="*/ 3984 h 26196"/>
              <a:gd name="connsiteX3" fmla="*/ 24935 w 27426"/>
              <a:gd name="connsiteY3" fmla="*/ 15923 h 26196"/>
              <a:gd name="connsiteX4" fmla="*/ 14038 w 27426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94 w 27405"/>
              <a:gd name="connsiteY0" fmla="*/ 26355 h 26355"/>
              <a:gd name="connsiteX1" fmla="*/ 1622 w 27405"/>
              <a:gd name="connsiteY1" fmla="*/ 0 h 26355"/>
              <a:gd name="connsiteX2" fmla="*/ 19644 w 27405"/>
              <a:gd name="connsiteY2" fmla="*/ 3984 h 26355"/>
              <a:gd name="connsiteX3" fmla="*/ 24914 w 27405"/>
              <a:gd name="connsiteY3" fmla="*/ 15923 h 26355"/>
              <a:gd name="connsiteX4" fmla="*/ 14094 w 27405"/>
              <a:gd name="connsiteY4" fmla="*/ 26355 h 2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" h="26355">
                <a:moveTo>
                  <a:pt x="14094" y="26355"/>
                </a:moveTo>
                <a:cubicBezTo>
                  <a:pt x="3445" y="21196"/>
                  <a:pt x="-3260" y="9400"/>
                  <a:pt x="1622" y="0"/>
                </a:cubicBezTo>
                <a:lnTo>
                  <a:pt x="19644" y="3984"/>
                </a:lnTo>
                <a:cubicBezTo>
                  <a:pt x="28463" y="5880"/>
                  <a:pt x="29083" y="12178"/>
                  <a:pt x="24914" y="15923"/>
                </a:cubicBezTo>
                <a:cubicBezTo>
                  <a:pt x="21051" y="19595"/>
                  <a:pt x="18649" y="22259"/>
                  <a:pt x="14094" y="26355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03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5810199" y="-4436794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651C32"/>
                </a:solidFill>
              </a:defRPr>
            </a:lvl1pPr>
          </a:lstStyle>
          <a:p>
            <a:r>
              <a:rPr lang="en-GB" dirty="0"/>
              <a:t>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B3AB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B3AB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FFB3AB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651C32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CCE49700-FC82-A846-A6F2-840888E79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749196" y="-602753"/>
            <a:ext cx="4024644" cy="56213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17684 w 31161"/>
              <a:gd name="connsiteY0" fmla="*/ 26196 h 26196"/>
              <a:gd name="connsiteX1" fmla="*/ 5289 w 31161"/>
              <a:gd name="connsiteY1" fmla="*/ 0 h 26196"/>
              <a:gd name="connsiteX2" fmla="*/ 31152 w 31161"/>
              <a:gd name="connsiteY2" fmla="*/ 10124 h 26196"/>
              <a:gd name="connsiteX3" fmla="*/ 17512 w 31161"/>
              <a:gd name="connsiteY3" fmla="*/ 17881 h 26196"/>
              <a:gd name="connsiteX4" fmla="*/ 17684 w 31161"/>
              <a:gd name="connsiteY4" fmla="*/ 26196 h 26196"/>
              <a:gd name="connsiteX0" fmla="*/ 21335 w 34812"/>
              <a:gd name="connsiteY0" fmla="*/ 26196 h 26196"/>
              <a:gd name="connsiteX1" fmla="*/ 8940 w 34812"/>
              <a:gd name="connsiteY1" fmla="*/ 0 h 26196"/>
              <a:gd name="connsiteX2" fmla="*/ 34803 w 34812"/>
              <a:gd name="connsiteY2" fmla="*/ 10124 h 26196"/>
              <a:gd name="connsiteX3" fmla="*/ 21163 w 34812"/>
              <a:gd name="connsiteY3" fmla="*/ 17881 h 26196"/>
              <a:gd name="connsiteX4" fmla="*/ 21335 w 34812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6210"/>
              <a:gd name="connsiteY0" fmla="*/ 26196 h 26196"/>
              <a:gd name="connsiteX1" fmla="*/ 8940 w 36210"/>
              <a:gd name="connsiteY1" fmla="*/ 0 h 26196"/>
              <a:gd name="connsiteX2" fmla="*/ 26962 w 36210"/>
              <a:gd name="connsiteY2" fmla="*/ 3984 h 26196"/>
              <a:gd name="connsiteX3" fmla="*/ 32232 w 36210"/>
              <a:gd name="connsiteY3" fmla="*/ 15923 h 26196"/>
              <a:gd name="connsiteX4" fmla="*/ 21335 w 36210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4038 w 27426"/>
              <a:gd name="connsiteY0" fmla="*/ 26196 h 26196"/>
              <a:gd name="connsiteX1" fmla="*/ 1643 w 27426"/>
              <a:gd name="connsiteY1" fmla="*/ 0 h 26196"/>
              <a:gd name="connsiteX2" fmla="*/ 19665 w 27426"/>
              <a:gd name="connsiteY2" fmla="*/ 3984 h 26196"/>
              <a:gd name="connsiteX3" fmla="*/ 24935 w 27426"/>
              <a:gd name="connsiteY3" fmla="*/ 15923 h 26196"/>
              <a:gd name="connsiteX4" fmla="*/ 14038 w 27426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94 w 27405"/>
              <a:gd name="connsiteY0" fmla="*/ 26355 h 26355"/>
              <a:gd name="connsiteX1" fmla="*/ 1622 w 27405"/>
              <a:gd name="connsiteY1" fmla="*/ 0 h 26355"/>
              <a:gd name="connsiteX2" fmla="*/ 19644 w 27405"/>
              <a:gd name="connsiteY2" fmla="*/ 3984 h 26355"/>
              <a:gd name="connsiteX3" fmla="*/ 24914 w 27405"/>
              <a:gd name="connsiteY3" fmla="*/ 15923 h 26355"/>
              <a:gd name="connsiteX4" fmla="*/ 14094 w 27405"/>
              <a:gd name="connsiteY4" fmla="*/ 26355 h 2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" h="26355">
                <a:moveTo>
                  <a:pt x="14094" y="26355"/>
                </a:moveTo>
                <a:cubicBezTo>
                  <a:pt x="3445" y="21196"/>
                  <a:pt x="-3260" y="9400"/>
                  <a:pt x="1622" y="0"/>
                </a:cubicBezTo>
                <a:lnTo>
                  <a:pt x="19644" y="3984"/>
                </a:lnTo>
                <a:cubicBezTo>
                  <a:pt x="28463" y="5880"/>
                  <a:pt x="29083" y="12178"/>
                  <a:pt x="24914" y="15923"/>
                </a:cubicBezTo>
                <a:cubicBezTo>
                  <a:pt x="21051" y="19595"/>
                  <a:pt x="18649" y="22259"/>
                  <a:pt x="14094" y="26355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80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5154082" y="341715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0D5257"/>
                </a:solidFill>
              </a:defRPr>
            </a:lvl1pPr>
          </a:lstStyle>
          <a:p>
            <a:r>
              <a:rPr lang="en-GB" dirty="0"/>
              <a:t>5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B7DD79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B7DD79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B7DD79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0D5257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592002B0-C0D8-6B44-A783-CA89ACB3FC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318933" y="310153"/>
            <a:ext cx="4806223" cy="4478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7" h="20998">
                <a:moveTo>
                  <a:pt x="0" y="16458"/>
                </a:moveTo>
                <a:cubicBezTo>
                  <a:pt x="3725" y="9129"/>
                  <a:pt x="14700" y="720"/>
                  <a:pt x="32727" y="0"/>
                </a:cubicBezTo>
                <a:cubicBezTo>
                  <a:pt x="32713" y="3648"/>
                  <a:pt x="32699" y="9387"/>
                  <a:pt x="32685" y="13035"/>
                </a:cubicBezTo>
                <a:cubicBezTo>
                  <a:pt x="32971" y="18318"/>
                  <a:pt x="26596" y="21916"/>
                  <a:pt x="19045" y="20792"/>
                </a:cubicBezTo>
                <a:lnTo>
                  <a:pt x="0" y="16458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9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key messages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32CB863-50D4-844B-AA54-7672C04C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408" y="-1311590"/>
            <a:ext cx="2526748" cy="251992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3722DE30-C184-074F-B8D2-1C0796CC8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00" y="3150826"/>
            <a:ext cx="1374675" cy="137096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20" y="5040000"/>
            <a:ext cx="3759200" cy="374904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1512000"/>
            <a:ext cx="4320000" cy="486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79FADCAF-34A0-0C40-907B-03467DABA7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2952000"/>
            <a:ext cx="444246" cy="41630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39ABB66-7242-9940-BC6E-0D206B36C2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500000"/>
            <a:ext cx="444246" cy="41630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8AA866-C288-4247-8FC0-2561AB01020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1368000"/>
            <a:ext cx="445627" cy="4176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AE1304-BEFD-8A41-A918-548AFB4192C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2304000"/>
            <a:ext cx="444246" cy="416306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30CAD-F11E-8D42-823E-1557BC60F2C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396000"/>
            <a:ext cx="444246" cy="416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4C30C0-4800-A54C-AAB8-ED5913EECD2F}"/>
              </a:ext>
            </a:extLst>
          </p:cNvPr>
          <p:cNvSpPr/>
          <p:nvPr userDrawn="1"/>
        </p:nvSpPr>
        <p:spPr>
          <a:xfrm>
            <a:off x="540000" y="540000"/>
            <a:ext cx="2124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000" y="648000"/>
            <a:ext cx="1872000" cy="36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spc="150" baseline="0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1600" cap="all" spc="150" baseline="0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1600" cap="all" spc="150" baseline="0">
                <a:solidFill>
                  <a:schemeClr val="tx1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24CB1B-AABE-F644-B3B9-353C1CD84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6000" y="540000"/>
            <a:ext cx="4320000" cy="396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70C58-7672-DD41-86B8-A8CD09C5D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1368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6C0F479-8275-6847-BD30-ECC3DFF906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952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EA94B47-0104-DA44-94EA-7CED2358EC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4500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E384674-53C2-0F4D-BB14-FB11799CE1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396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263B5BE-2227-6840-9468-FB82FC298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2000" y="2304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B21D9BF-95E9-2245-99EA-DA98E69EC9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36000" y="5040000"/>
            <a:ext cx="2448000" cy="1152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5"/>
                </a:solidFill>
              </a:defRPr>
            </a:lvl1pPr>
            <a:lvl2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 baseline="0">
                <a:solidFill>
                  <a:schemeClr val="accent5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None/>
              <a:defRPr sz="1600" b="0" baseline="0">
                <a:solidFill>
                  <a:schemeClr val="accent5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74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mponent figure with definiti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140000" cy="1080000"/>
          </a:xfrm>
        </p:spPr>
        <p:txBody>
          <a:bodyPr anchor="t" anchorCtr="0"/>
          <a:lstStyle>
            <a:lvl1pPr>
              <a:lnSpc>
                <a:spcPts val="3400"/>
              </a:lnSpc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0000" y="1799999"/>
            <a:ext cx="4140000" cy="4139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81553-23FD-3B46-8F50-DA4CF72C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0" y="648000"/>
            <a:ext cx="3096000" cy="252000"/>
          </a:xfrm>
        </p:spPr>
        <p:txBody>
          <a:bodyPr/>
          <a:lstStyle>
            <a:lvl1pPr marL="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6BD4E1-951F-4A42-89C8-63F0BFC1C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0000" y="936000"/>
            <a:ext cx="3096000" cy="1440000"/>
          </a:xfrm>
        </p:spPr>
        <p:txBody>
          <a:bodyPr/>
          <a:lstStyle>
            <a:lvl1pPr marL="144000" indent="-144000">
              <a:lnSpc>
                <a:spcPts val="1500"/>
              </a:lnSpc>
              <a:spcAft>
                <a:spcPts val="750"/>
              </a:spcAft>
              <a:buClr>
                <a:schemeClr val="accent5"/>
              </a:buClr>
              <a:defRPr sz="1200" baseline="0"/>
            </a:lvl1pPr>
            <a:lvl2pPr marL="0" indent="-144000">
              <a:lnSpc>
                <a:spcPts val="1500"/>
              </a:lnSpc>
              <a:spcAft>
                <a:spcPts val="750"/>
              </a:spcAft>
              <a:buClr>
                <a:schemeClr val="accent5"/>
              </a:buClr>
              <a:defRPr sz="1200" baseline="0"/>
            </a:lvl2pPr>
            <a:lvl3pPr marL="144000" indent="-144000">
              <a:lnSpc>
                <a:spcPts val="1500"/>
              </a:lnSpc>
              <a:spcAft>
                <a:spcPts val="75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1200" baseline="0"/>
            </a:lvl3pPr>
            <a:lvl4pPr marL="288000" indent="-144000">
              <a:lnSpc>
                <a:spcPts val="1500"/>
              </a:lnSpc>
              <a:spcAft>
                <a:spcPts val="750"/>
              </a:spcAft>
              <a:buClr>
                <a:schemeClr val="accent5"/>
              </a:buClr>
              <a:defRPr sz="1200" baseline="0"/>
            </a:lvl4pPr>
            <a:lvl5pPr marL="288000" indent="-144000">
              <a:lnSpc>
                <a:spcPts val="1500"/>
              </a:lnSpc>
              <a:spcAft>
                <a:spcPts val="750"/>
              </a:spcAft>
              <a:buClr>
                <a:schemeClr val="accent5"/>
              </a:buClr>
              <a:defRPr sz="1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AAA090-B316-0B4D-8A17-C40F10D46A0D}"/>
              </a:ext>
            </a:extLst>
          </p:cNvPr>
          <p:cNvCxnSpPr>
            <a:cxnSpLocks/>
          </p:cNvCxnSpPr>
          <p:nvPr userDrawn="1"/>
        </p:nvCxnSpPr>
        <p:spPr>
          <a:xfrm>
            <a:off x="5040000" y="540000"/>
            <a:ext cx="3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39540-7F94-8547-B958-C5637D41195C}"/>
              </a:ext>
            </a:extLst>
          </p:cNvPr>
          <p:cNvCxnSpPr>
            <a:cxnSpLocks/>
          </p:cNvCxnSpPr>
          <p:nvPr userDrawn="1"/>
        </p:nvCxnSpPr>
        <p:spPr>
          <a:xfrm>
            <a:off x="5040000" y="2556000"/>
            <a:ext cx="3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7A71B1-1B03-1644-A81F-A303E26A7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0313" y="2664000"/>
            <a:ext cx="3095625" cy="252000"/>
          </a:xfrm>
        </p:spPr>
        <p:txBody>
          <a:bodyPr/>
          <a:lstStyle>
            <a:lvl1pPr marL="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1"/>
                </a:solidFill>
              </a:defRPr>
            </a:lvl1pPr>
            <a:lvl2pPr marL="18000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2"/>
                </a:solidFill>
              </a:defRPr>
            </a:lvl2pPr>
            <a:lvl3pPr marL="39600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2"/>
                </a:solidFill>
              </a:defRPr>
            </a:lvl3pPr>
            <a:lvl4pPr marL="39600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2"/>
                </a:solidFill>
              </a:defRPr>
            </a:lvl4pPr>
            <a:lvl5pPr marL="396000" indent="0">
              <a:lnSpc>
                <a:spcPts val="11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F72D7F-9B3B-F74B-AD8E-20DFBFDF1A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0313" y="2952000"/>
            <a:ext cx="3095625" cy="1440000"/>
          </a:xfrm>
        </p:spPr>
        <p:txBody>
          <a:bodyPr/>
          <a:lstStyle>
            <a:lvl1pPr marL="144000" indent="-144000">
              <a:lnSpc>
                <a:spcPts val="1500"/>
              </a:lnSpc>
              <a:spcAft>
                <a:spcPts val="750"/>
              </a:spcAft>
              <a:buClr>
                <a:schemeClr val="accent1"/>
              </a:buClr>
              <a:defRPr sz="1200" baseline="0"/>
            </a:lvl1pPr>
            <a:lvl2pPr marL="0" indent="-144000">
              <a:lnSpc>
                <a:spcPts val="1500"/>
              </a:lnSpc>
              <a:spcAft>
                <a:spcPts val="750"/>
              </a:spcAft>
              <a:buClr>
                <a:schemeClr val="accent1"/>
              </a:buClr>
              <a:defRPr sz="1200" baseline="0"/>
            </a:lvl2pPr>
            <a:lvl3pPr marL="144000" indent="-144000">
              <a:lnSpc>
                <a:spcPts val="15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aseline="0"/>
            </a:lvl3pPr>
            <a:lvl4pPr marL="288000" indent="-144000">
              <a:lnSpc>
                <a:spcPts val="1500"/>
              </a:lnSpc>
              <a:spcAft>
                <a:spcPts val="750"/>
              </a:spcAft>
              <a:buClr>
                <a:schemeClr val="accent1"/>
              </a:buClr>
              <a:defRPr sz="1200" baseline="0"/>
            </a:lvl4pPr>
            <a:lvl5pPr marL="288000" indent="-144000">
              <a:lnSpc>
                <a:spcPts val="1500"/>
              </a:lnSpc>
              <a:spcAft>
                <a:spcPts val="750"/>
              </a:spcAft>
              <a:buClr>
                <a:schemeClr val="accent1"/>
              </a:buClr>
              <a:defRPr sz="1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2B8A84-487F-5D43-93A4-AADBCD07FBE8}"/>
              </a:ext>
            </a:extLst>
          </p:cNvPr>
          <p:cNvCxnSpPr>
            <a:cxnSpLocks/>
          </p:cNvCxnSpPr>
          <p:nvPr userDrawn="1"/>
        </p:nvCxnSpPr>
        <p:spPr>
          <a:xfrm>
            <a:off x="5040000" y="4572000"/>
            <a:ext cx="3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83004AA-AC16-814A-BFFC-430C10BF12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0313" y="4680000"/>
            <a:ext cx="3095625" cy="251999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3"/>
                </a:solidFill>
              </a:defRPr>
            </a:lvl1pPr>
            <a:lvl2pPr marL="180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2pPr>
            <a:lvl3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3pPr>
            <a:lvl4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4pPr>
            <a:lvl5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3E7125-0D20-5A4C-9995-5DFF9230AF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0312" y="4968000"/>
            <a:ext cx="3095625" cy="1440000"/>
          </a:xfrm>
        </p:spPr>
        <p:txBody>
          <a:bodyPr/>
          <a:lstStyle>
            <a:lvl1pPr marL="144000" indent="-144000">
              <a:lnSpc>
                <a:spcPts val="1500"/>
              </a:lnSpc>
              <a:spcAft>
                <a:spcPts val="750"/>
              </a:spcAft>
              <a:buClr>
                <a:schemeClr val="accent3"/>
              </a:buClr>
              <a:defRPr sz="1200" baseline="0"/>
            </a:lvl1pPr>
            <a:lvl2pPr marL="0" indent="-144000">
              <a:lnSpc>
                <a:spcPts val="1500"/>
              </a:lnSpc>
              <a:spcAft>
                <a:spcPts val="750"/>
              </a:spcAft>
              <a:buClr>
                <a:schemeClr val="accent3"/>
              </a:buClr>
              <a:defRPr sz="1200" baseline="0"/>
            </a:lvl2pPr>
            <a:lvl3pPr marL="144000" indent="-144000">
              <a:lnSpc>
                <a:spcPts val="1500"/>
              </a:lnSpc>
              <a:spcAft>
                <a:spcPts val="7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 baseline="0"/>
            </a:lvl3pPr>
            <a:lvl4pPr marL="288000" indent="-144000">
              <a:lnSpc>
                <a:spcPts val="1500"/>
              </a:lnSpc>
              <a:spcAft>
                <a:spcPts val="750"/>
              </a:spcAft>
              <a:buClr>
                <a:schemeClr val="accent3"/>
              </a:buClr>
              <a:defRPr sz="1200" baseline="0"/>
            </a:lvl4pPr>
            <a:lvl5pPr marL="288000" indent="-144000">
              <a:lnSpc>
                <a:spcPts val="1500"/>
              </a:lnSpc>
              <a:spcAft>
                <a:spcPts val="750"/>
              </a:spcAft>
              <a:buClr>
                <a:schemeClr val="accent3"/>
              </a:buClr>
              <a:defRPr sz="1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FFF571-5960-5742-9C84-79B86874D6D3}"/>
              </a:ext>
            </a:extLst>
          </p:cNvPr>
          <p:cNvCxnSpPr>
            <a:cxnSpLocks/>
          </p:cNvCxnSpPr>
          <p:nvPr userDrawn="1"/>
        </p:nvCxnSpPr>
        <p:spPr>
          <a:xfrm>
            <a:off x="8460000" y="540000"/>
            <a:ext cx="3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48AB4B-BEE4-2A4B-8A0F-48094E7D1A47}"/>
              </a:ext>
            </a:extLst>
          </p:cNvPr>
          <p:cNvCxnSpPr>
            <a:cxnSpLocks/>
          </p:cNvCxnSpPr>
          <p:nvPr userDrawn="1"/>
        </p:nvCxnSpPr>
        <p:spPr>
          <a:xfrm>
            <a:off x="8460000" y="2556000"/>
            <a:ext cx="309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194B64E-1E18-7D4C-B1EE-63F9F8037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9788" y="647700"/>
            <a:ext cx="3095625" cy="252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4"/>
                </a:solidFill>
              </a:defRPr>
            </a:lvl1pPr>
            <a:lvl2pPr marL="180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2pPr>
            <a:lvl3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3pPr>
            <a:lvl4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4pPr>
            <a:lvl5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C0E0102-6A54-C249-AA38-43921B18FC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59788" y="936625"/>
            <a:ext cx="3095625" cy="1439863"/>
          </a:xfrm>
        </p:spPr>
        <p:txBody>
          <a:bodyPr/>
          <a:lstStyle>
            <a:lvl1pPr marL="144000" indent="-144000">
              <a:lnSpc>
                <a:spcPts val="1500"/>
              </a:lnSpc>
              <a:spcAft>
                <a:spcPts val="750"/>
              </a:spcAft>
              <a:buClr>
                <a:schemeClr val="accent4"/>
              </a:buClr>
              <a:defRPr sz="1200"/>
            </a:lvl1pPr>
            <a:lvl2pPr marL="0" indent="-144000">
              <a:lnSpc>
                <a:spcPts val="1500"/>
              </a:lnSpc>
              <a:spcAft>
                <a:spcPts val="750"/>
              </a:spcAft>
              <a:buClr>
                <a:schemeClr val="accent4"/>
              </a:buClr>
              <a:defRPr sz="1200"/>
            </a:lvl2pPr>
            <a:lvl3pPr marL="144000" indent="-144000">
              <a:lnSpc>
                <a:spcPts val="1500"/>
              </a:lnSpc>
              <a:spcAft>
                <a:spcPts val="75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/>
            </a:lvl3pPr>
            <a:lvl4pPr marL="288000" indent="-144000">
              <a:lnSpc>
                <a:spcPts val="1500"/>
              </a:lnSpc>
              <a:spcAft>
                <a:spcPts val="750"/>
              </a:spcAft>
              <a:buClr>
                <a:schemeClr val="accent4"/>
              </a:buClr>
              <a:defRPr sz="1200"/>
            </a:lvl4pPr>
            <a:lvl5pPr marL="288000" indent="-144000">
              <a:lnSpc>
                <a:spcPts val="1500"/>
              </a:lnSpc>
              <a:spcAft>
                <a:spcPts val="750"/>
              </a:spcAft>
              <a:buClr>
                <a:schemeClr val="accent4"/>
              </a:buCl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17AC3A5-0AFB-5549-A7F2-6D2CBEF51C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59788" y="2663825"/>
            <a:ext cx="3095625" cy="2520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>
                <a:solidFill>
                  <a:schemeClr val="accent2"/>
                </a:solidFill>
              </a:defRPr>
            </a:lvl1pPr>
            <a:lvl2pPr marL="180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2pPr>
            <a:lvl3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3pPr>
            <a:lvl4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4pPr>
            <a:lvl5pPr marL="396000" indent="0">
              <a:lnSpc>
                <a:spcPts val="1200"/>
              </a:lnSpc>
              <a:spcAft>
                <a:spcPts val="0"/>
              </a:spcAft>
              <a:buNone/>
              <a:defRPr sz="1000" b="1" cap="all" spc="100" baseline="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47F779F-A474-0D47-B218-0CB58DFC7A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9788" y="2952000"/>
            <a:ext cx="3095625" cy="1440000"/>
          </a:xfrm>
        </p:spPr>
        <p:txBody>
          <a:bodyPr/>
          <a:lstStyle>
            <a:lvl1pPr marL="144000" indent="-144000">
              <a:lnSpc>
                <a:spcPts val="1500"/>
              </a:lnSpc>
              <a:spcAft>
                <a:spcPts val="750"/>
              </a:spcAft>
              <a:buClr>
                <a:schemeClr val="accent2"/>
              </a:buClr>
              <a:defRPr sz="1200"/>
            </a:lvl1pPr>
            <a:lvl2pPr marL="0" indent="-144000">
              <a:lnSpc>
                <a:spcPts val="1500"/>
              </a:lnSpc>
              <a:spcAft>
                <a:spcPts val="750"/>
              </a:spcAft>
              <a:buClr>
                <a:schemeClr val="accent2"/>
              </a:buClr>
              <a:defRPr sz="1200"/>
            </a:lvl2pPr>
            <a:lvl3pPr marL="144000" indent="-144000">
              <a:lnSpc>
                <a:spcPts val="1500"/>
              </a:lnSpc>
              <a:spcAft>
                <a:spcPts val="7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3pPr>
            <a:lvl4pPr marL="288000" indent="-144000">
              <a:lnSpc>
                <a:spcPts val="1500"/>
              </a:lnSpc>
              <a:spcAft>
                <a:spcPts val="750"/>
              </a:spcAft>
              <a:buClr>
                <a:schemeClr val="accent2"/>
              </a:buClr>
              <a:defRPr sz="1200"/>
            </a:lvl4pPr>
            <a:lvl5pPr marL="288000" indent="-144000">
              <a:lnSpc>
                <a:spcPts val="1500"/>
              </a:lnSpc>
              <a:spcAft>
                <a:spcPts val="75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14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key messages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32CB863-50D4-844B-AA54-7672C04C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626" y="-655807"/>
            <a:ext cx="2526748" cy="251992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3722DE30-C184-074F-B8D2-1C0796CC8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62" y="4713040"/>
            <a:ext cx="1374675" cy="137096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2592000"/>
            <a:ext cx="4320000" cy="288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79FADCAF-34A0-0C40-907B-03467DABA7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032000"/>
            <a:ext cx="444246" cy="41630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39ABB66-7242-9940-BC6E-0D206B36C2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0" y="396000"/>
            <a:ext cx="444246" cy="41630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8AA866-C288-4247-8FC0-2561AB0102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2448000"/>
            <a:ext cx="445627" cy="417600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AE1304-BEFD-8A41-A918-548AFB4192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0" y="3852000"/>
            <a:ext cx="444246" cy="416306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30CAD-F11E-8D42-823E-1557BC60F2C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0" y="1980000"/>
            <a:ext cx="444246" cy="41630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540000"/>
            <a:ext cx="5328000" cy="1440000"/>
          </a:xfrm>
        </p:spPr>
        <p:txBody>
          <a:bodyPr/>
          <a:lstStyle>
            <a:lvl1pPr marL="0" indent="0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cap="none" spc="0" baseline="0">
                <a:solidFill>
                  <a:schemeClr val="accent5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1600" cap="all" spc="150" baseline="0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1600" cap="all" spc="150" baseline="0">
                <a:solidFill>
                  <a:schemeClr val="tx1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18B1E1F3-383B-EC47-ACBC-15E0ECDE2F7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20" y="4335620"/>
            <a:ext cx="2862580" cy="2524760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24CB1B-AABE-F644-B3B9-353C1CD84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6000" y="540000"/>
            <a:ext cx="4680000" cy="378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70C58-7672-DD41-86B8-A8CD09C5D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48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6C0F479-8275-6847-BD30-ECC3DFF906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4032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EA94B47-0104-DA44-94EA-7CED2358EC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2000" y="396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E384674-53C2-0F4D-BB14-FB11799CE1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2000" y="1980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263B5BE-2227-6840-9468-FB82FC298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2000" y="3852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B21D9BF-95E9-2245-99EA-DA98E69EC9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24000" y="5796000"/>
            <a:ext cx="4320000" cy="644160"/>
          </a:xfrm>
        </p:spPr>
        <p:txBody>
          <a:bodyPr numCol="2" spcCol="180000" anchor="b" anchorCtr="0"/>
          <a:lstStyle>
            <a:lvl1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5"/>
                </a:solidFill>
              </a:defRPr>
            </a:lvl1pPr>
            <a:lvl2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 baseline="0">
                <a:solidFill>
                  <a:schemeClr val="accent5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None/>
              <a:defRPr sz="1600" b="0" baseline="0">
                <a:solidFill>
                  <a:schemeClr val="accent5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9521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unglasses&#10;&#10;Description automatically generated">
            <a:extLst>
              <a:ext uri="{FF2B5EF4-FFF2-40B4-BE49-F238E27FC236}">
                <a16:creationId xmlns:a16="http://schemas.microsoft.com/office/drawing/2014/main" id="{134CF278-7B78-924C-84FB-7F296299D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29422" y="-1229888"/>
            <a:ext cx="5322277" cy="5322277"/>
          </a:xfrm>
          <a:prstGeom prst="rect">
            <a:avLst/>
          </a:prstGeom>
        </p:spPr>
      </p:pic>
      <p:pic>
        <p:nvPicPr>
          <p:cNvPr id="12" name="Picture 11" descr="A picture containing sunglasses&#10;&#10;Description automatically generated">
            <a:extLst>
              <a:ext uri="{FF2B5EF4-FFF2-40B4-BE49-F238E27FC236}">
                <a16:creationId xmlns:a16="http://schemas.microsoft.com/office/drawing/2014/main" id="{032EC33C-D85E-3A4A-895D-3522421BA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13" y="2910496"/>
            <a:ext cx="2099008" cy="2099008"/>
          </a:xfrm>
          <a:prstGeom prst="rect">
            <a:avLst/>
          </a:prstGeom>
        </p:spPr>
      </p:pic>
      <p:pic>
        <p:nvPicPr>
          <p:cNvPr id="7" name="Picture 6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C00BA0ED-426E-F947-BF6B-B754AAB68B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764" y="540000"/>
            <a:ext cx="1800862" cy="146255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10CC48C-1704-BD4E-A67B-8E7BD06D5BC5}"/>
              </a:ext>
            </a:extLst>
          </p:cNvPr>
          <p:cNvGrpSpPr/>
          <p:nvPr userDrawn="1"/>
        </p:nvGrpSpPr>
        <p:grpSpPr>
          <a:xfrm>
            <a:off x="540001" y="5688000"/>
            <a:ext cx="11224602" cy="939110"/>
            <a:chOff x="540001" y="5760000"/>
            <a:chExt cx="11224602" cy="939110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D1F42ED-2105-CB4B-A94F-80213F3251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040" y="5954789"/>
              <a:ext cx="1991563" cy="744321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2FEF6A6B-356F-1447-AE07-699B7AEC9A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060" y="6073368"/>
              <a:ext cx="2203704" cy="429768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DC06FE2-DA3D-BE45-8338-E577FD6E3A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780" y="6017107"/>
              <a:ext cx="1732559" cy="490690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61B51FF1-6689-0842-85B4-B37135523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01" y="6055537"/>
              <a:ext cx="1458468" cy="447599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27654C64-B64A-504C-8E9B-D2049D087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9720" y="5760000"/>
              <a:ext cx="1433530" cy="880028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18B66-81A5-1244-BD47-5C51849E2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720000"/>
            <a:ext cx="6481763" cy="1440000"/>
          </a:xfrm>
        </p:spPr>
        <p:txBody>
          <a:bodyPr/>
          <a:lstStyle>
            <a:lvl1pPr>
              <a:lnSpc>
                <a:spcPts val="5200"/>
              </a:lnSpc>
              <a:spcAft>
                <a:spcPts val="5200"/>
              </a:spcAft>
              <a:defRPr sz="4800"/>
            </a:lvl1pPr>
            <a:lvl2pPr>
              <a:lnSpc>
                <a:spcPts val="2640"/>
              </a:lnSpc>
              <a:spcAft>
                <a:spcPts val="0"/>
              </a:spcAft>
              <a:defRPr sz="2200" b="1"/>
            </a:lvl2pPr>
            <a:lvl3pPr marL="0" indent="0">
              <a:lnSpc>
                <a:spcPts val="2640"/>
              </a:lnSpc>
              <a:spcAft>
                <a:spcPts val="0"/>
              </a:spcAft>
              <a:buNone/>
              <a:defRPr sz="2200"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583BB-E57B-4348-A854-C6ED49E65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49" y="2160000"/>
            <a:ext cx="6481763" cy="2520000"/>
          </a:xfrm>
        </p:spPr>
        <p:txBody>
          <a:bodyPr numCol="1" spcCol="0"/>
          <a:lstStyle>
            <a:lvl1pPr marL="0" indent="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aseline="0"/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/>
            </a:lvl2pPr>
            <a:lvl3pPr marL="0" indent="0">
              <a:lnSpc>
                <a:spcPts val="2700"/>
              </a:lnSpc>
              <a:spcAft>
                <a:spcPts val="0"/>
              </a:spcAft>
              <a:buNone/>
              <a:defRPr sz="2200" b="1" baseline="0"/>
            </a:lvl3pPr>
            <a:lvl4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4pPr>
            <a:lvl5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3871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C00BA0ED-426E-F947-BF6B-B754AAB68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764" y="540000"/>
            <a:ext cx="1800862" cy="146255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10CC48C-1704-BD4E-A67B-8E7BD06D5BC5}"/>
              </a:ext>
            </a:extLst>
          </p:cNvPr>
          <p:cNvGrpSpPr/>
          <p:nvPr userDrawn="1"/>
        </p:nvGrpSpPr>
        <p:grpSpPr>
          <a:xfrm>
            <a:off x="540001" y="5688000"/>
            <a:ext cx="11224602" cy="939110"/>
            <a:chOff x="540001" y="5760000"/>
            <a:chExt cx="11224602" cy="939110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D1F42ED-2105-CB4B-A94F-80213F3251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040" y="5954789"/>
              <a:ext cx="1991563" cy="744321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2FEF6A6B-356F-1447-AE07-699B7AEC9A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060" y="6073368"/>
              <a:ext cx="2203704" cy="429768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DC06FE2-DA3D-BE45-8338-E577FD6E3A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780" y="6017107"/>
              <a:ext cx="1732559" cy="490690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61B51FF1-6689-0842-85B4-B37135523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01" y="6055537"/>
              <a:ext cx="1458468" cy="447599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27654C64-B64A-504C-8E9B-D2049D087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9720" y="5760000"/>
              <a:ext cx="1433530" cy="880028"/>
            </a:xfrm>
            <a:prstGeom prst="rect">
              <a:avLst/>
            </a:prstGeom>
          </p:spPr>
        </p:pic>
      </p:grp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49EBFB-479A-794D-9AC4-3757CB887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720000"/>
            <a:ext cx="6481763" cy="1440000"/>
          </a:xfrm>
        </p:spPr>
        <p:txBody>
          <a:bodyPr/>
          <a:lstStyle>
            <a:lvl1pPr>
              <a:lnSpc>
                <a:spcPts val="5200"/>
              </a:lnSpc>
              <a:spcAft>
                <a:spcPts val="5200"/>
              </a:spcAft>
              <a:defRPr sz="4800"/>
            </a:lvl1pPr>
            <a:lvl2pPr>
              <a:lnSpc>
                <a:spcPts val="2640"/>
              </a:lnSpc>
              <a:spcAft>
                <a:spcPts val="0"/>
              </a:spcAft>
              <a:defRPr sz="2200" b="1"/>
            </a:lvl2pPr>
            <a:lvl3pPr marL="0" indent="0">
              <a:lnSpc>
                <a:spcPts val="2640"/>
              </a:lnSpc>
              <a:spcAft>
                <a:spcPts val="0"/>
              </a:spcAft>
              <a:buNone/>
              <a:defRPr sz="2200"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E9183-8C15-BD4B-B9B0-9E2941F8A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49" y="2160000"/>
            <a:ext cx="6481763" cy="2520000"/>
          </a:xfrm>
        </p:spPr>
        <p:txBody>
          <a:bodyPr numCol="1" spcCol="0"/>
          <a:lstStyle>
            <a:lvl1pPr marL="0" indent="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aseline="0">
                <a:solidFill>
                  <a:schemeClr val="accent2"/>
                </a:solidFill>
              </a:defRPr>
            </a:lvl1pPr>
            <a:lvl2pPr marL="0" indent="0">
              <a:lnSpc>
                <a:spcPts val="2700"/>
              </a:lnSpc>
              <a:spcAft>
                <a:spcPts val="4050"/>
              </a:spcAft>
              <a:buFont typeface="Arial" panose="020B0604020202020204" pitchFamily="34" charset="0"/>
              <a:buNone/>
              <a:defRPr sz="2200" baseline="0"/>
            </a:lvl2pPr>
            <a:lvl3pPr marL="0" indent="0">
              <a:lnSpc>
                <a:spcPts val="2700"/>
              </a:lnSpc>
              <a:spcAft>
                <a:spcPts val="0"/>
              </a:spcAft>
              <a:buNone/>
              <a:defRPr sz="2200" b="1" baseline="0">
                <a:solidFill>
                  <a:schemeClr val="accent3"/>
                </a:solidFill>
              </a:defRPr>
            </a:lvl3pPr>
            <a:lvl4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4pPr>
            <a:lvl5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8351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07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 components and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9C28D144-5FD0-9443-A5F4-3EFFA2D8A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000" y="3502800"/>
            <a:ext cx="545211" cy="510921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5EBE21-952C-0C41-85C5-87B4BA52F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000" y="3502800"/>
            <a:ext cx="545211" cy="51092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17D2EA-D536-1C4F-8E36-8CDA3D837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000" y="539999"/>
            <a:ext cx="545211" cy="510921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088DC-4CD6-B845-A2FF-143BFEE0CF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000" y="540000"/>
            <a:ext cx="545211" cy="510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252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2000" y="540000"/>
            <a:ext cx="288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50C041-4E69-3043-9F0E-33EB2391A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2000" y="540000"/>
            <a:ext cx="2880000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703904-67D4-0B4F-8465-DFA996F00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6000" y="3420000"/>
            <a:ext cx="2880000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C7B6C8-7E40-0540-BA53-F3D4A00E7A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52000" y="3420000"/>
            <a:ext cx="2879997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47DD75F-38B3-314D-AF78-8564C6B69B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12001" y="3420000"/>
            <a:ext cx="2879996" cy="2520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A4E603-9538-8E40-9360-6D31AE3079BC}"/>
              </a:ext>
            </a:extLst>
          </p:cNvPr>
          <p:cNvCxnSpPr/>
          <p:nvPr userDrawn="1"/>
        </p:nvCxnSpPr>
        <p:spPr>
          <a:xfrm>
            <a:off x="539999" y="3240000"/>
            <a:ext cx="112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3820-2DC4-7D45-A667-D39B0647AEC1}"/>
              </a:ext>
            </a:extLst>
          </p:cNvPr>
          <p:cNvCxnSpPr/>
          <p:nvPr userDrawn="1"/>
        </p:nvCxnSpPr>
        <p:spPr>
          <a:xfrm>
            <a:off x="4212000" y="540000"/>
            <a:ext cx="0" cy="540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CFB089-D04D-B944-ACF5-F239FBEF27FB}"/>
              </a:ext>
            </a:extLst>
          </p:cNvPr>
          <p:cNvCxnSpPr/>
          <p:nvPr userDrawn="1"/>
        </p:nvCxnSpPr>
        <p:spPr>
          <a:xfrm>
            <a:off x="8172000" y="540000"/>
            <a:ext cx="0" cy="540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3D7013-768F-E247-82B9-50C24960A2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8000" y="360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9267C65-3016-ED44-84B3-B0AFF8595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60000" y="360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AFE205-7AC2-CB4E-A471-C83A70D7FD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78801D8-A317-5F45-8EF6-B4464F0116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0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78F28B8D-2342-654B-8453-4ADBD6DBDA3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3502800"/>
            <a:ext cx="545211" cy="510921"/>
          </a:xfrm>
          <a:prstGeom prst="rect">
            <a:avLst/>
          </a:prstGeom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374C4DB-1337-534B-97D0-9309D7FB4A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3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 components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1799999"/>
            <a:ext cx="2160000" cy="190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50C041-4E69-3043-9F0E-33EB2391A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2000" y="1800224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703904-67D4-0B4F-8465-DFA996F00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12000" y="1800224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DA7A77A-BF50-B64C-A5D2-A3467D837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200" y="1836000"/>
            <a:ext cx="444246" cy="416306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0696C0-9C03-EF48-81B7-61C77F475F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600" y="1836000"/>
            <a:ext cx="444246" cy="416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5040000" cy="108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9AEB9D-3349-6A4B-BBD7-306C08893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800000"/>
            <a:ext cx="3600000" cy="4141787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1" cap="all" spc="150" baseline="0"/>
            </a:lvl1pPr>
            <a:lvl2pPr marL="0" indent="0">
              <a:buNone/>
              <a:defRPr b="1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C7B6C8-7E40-0540-BA53-F3D4A00E7A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4032000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47DD75F-38B3-314D-AF78-8564C6B69B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91363" y="4032000"/>
            <a:ext cx="2160587" cy="1908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80A543-C738-D041-BA3E-20A101990ABB}"/>
              </a:ext>
            </a:extLst>
          </p:cNvPr>
          <p:cNvCxnSpPr>
            <a:cxnSpLocks/>
          </p:cNvCxnSpPr>
          <p:nvPr userDrawn="1"/>
        </p:nvCxnSpPr>
        <p:spPr>
          <a:xfrm>
            <a:off x="4572000" y="3852000"/>
            <a:ext cx="7199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3ABDC5-9D55-EF42-B959-7FF240A3179A}"/>
              </a:ext>
            </a:extLst>
          </p:cNvPr>
          <p:cNvCxnSpPr>
            <a:cxnSpLocks/>
          </p:cNvCxnSpPr>
          <p:nvPr userDrawn="1"/>
        </p:nvCxnSpPr>
        <p:spPr>
          <a:xfrm>
            <a:off x="6912000" y="1799999"/>
            <a:ext cx="0" cy="4140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B81FB1-CEA4-5F40-8577-73AE1B22EB6F}"/>
              </a:ext>
            </a:extLst>
          </p:cNvPr>
          <p:cNvCxnSpPr>
            <a:cxnSpLocks/>
          </p:cNvCxnSpPr>
          <p:nvPr userDrawn="1"/>
        </p:nvCxnSpPr>
        <p:spPr>
          <a:xfrm>
            <a:off x="9432000" y="1799999"/>
            <a:ext cx="0" cy="4140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E98A17-CDB1-124C-88BA-A0EE42B6CB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2" y="1836002"/>
            <a:ext cx="444246" cy="416306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968BFF-7565-E54E-83DC-73070895B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5F5F4ED-5AD9-6041-B826-86EB65A714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3485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B7A8DB9-0082-D84D-BE54-80968F9C3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35460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0E87008-9405-BD44-AFBF-6706C93B8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0000" y="388951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5371A4D-A7AE-B147-9E39-D425022331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3485" y="388951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BF51015D-DE54-BF42-8889-835CCCD656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600" y="4032000"/>
            <a:ext cx="444246" cy="416306"/>
          </a:xfrm>
          <a:prstGeom prst="rect">
            <a:avLst/>
          </a:prstGeom>
        </p:spPr>
      </p:pic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FA4446-0E0D-C147-ADA7-E97E216067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32000"/>
            <a:ext cx="444246" cy="4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 strategic icons and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3240000" cy="252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2000" y="540000"/>
            <a:ext cx="2880000" cy="25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50C041-4E69-3043-9F0E-33EB2391A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2000" y="540000"/>
            <a:ext cx="2880000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703904-67D4-0B4F-8465-DFA996F00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6000" y="3420000"/>
            <a:ext cx="2880000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C7B6C8-7E40-0540-BA53-F3D4A00E7A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52000" y="3420000"/>
            <a:ext cx="2879997" cy="252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47DD75F-38B3-314D-AF78-8564C6B69B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12001" y="3420000"/>
            <a:ext cx="2879996" cy="2520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A4E603-9538-8E40-9360-6D31AE3079BC}"/>
              </a:ext>
            </a:extLst>
          </p:cNvPr>
          <p:cNvCxnSpPr/>
          <p:nvPr userDrawn="1"/>
        </p:nvCxnSpPr>
        <p:spPr>
          <a:xfrm>
            <a:off x="539999" y="3240000"/>
            <a:ext cx="112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3820-2DC4-7D45-A667-D39B0647AEC1}"/>
              </a:ext>
            </a:extLst>
          </p:cNvPr>
          <p:cNvCxnSpPr/>
          <p:nvPr userDrawn="1"/>
        </p:nvCxnSpPr>
        <p:spPr>
          <a:xfrm>
            <a:off x="4212000" y="540000"/>
            <a:ext cx="0" cy="540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CFB089-D04D-B944-ACF5-F239FBEF27FB}"/>
              </a:ext>
            </a:extLst>
          </p:cNvPr>
          <p:cNvCxnSpPr/>
          <p:nvPr userDrawn="1"/>
        </p:nvCxnSpPr>
        <p:spPr>
          <a:xfrm>
            <a:off x="8172000" y="540000"/>
            <a:ext cx="0" cy="540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3D7013-768F-E247-82B9-50C24960A2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8000" y="360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9267C65-3016-ED44-84B3-B0AFF8595C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60000" y="360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2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EAFE205-7AC2-CB4E-A471-C83A70D7FD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4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78801D8-A317-5F45-8EF6-B4464F0116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60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5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374C4DB-1337-534B-97D0-9309D7FB4A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000" y="3324426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4800" baseline="0"/>
            </a:lvl1pPr>
          </a:lstStyle>
          <a:p>
            <a:pPr lvl="0"/>
            <a:r>
              <a:rPr lang="en-GB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4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 strategic actions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C4E91-60D9-E54E-9651-0FE573906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1799999"/>
            <a:ext cx="2160000" cy="190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50C041-4E69-3043-9F0E-33EB2391A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2000" y="1800224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703904-67D4-0B4F-8465-DFA996F00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12000" y="1800224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159-B912-BB4F-8778-313CCEDC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5040000" cy="10800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9AEB9D-3349-6A4B-BBD7-306C08893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1800000"/>
            <a:ext cx="3600000" cy="4141787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500" b="1" cap="all" spc="150" baseline="0"/>
            </a:lvl1pPr>
            <a:lvl2pPr marL="0" indent="0">
              <a:buNone/>
              <a:defRPr b="1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C7B6C8-7E40-0540-BA53-F3D4A00E7A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4032000"/>
            <a:ext cx="2160000" cy="190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47DD75F-38B3-314D-AF78-8564C6B69B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91363" y="4032000"/>
            <a:ext cx="2160587" cy="1908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80A543-C738-D041-BA3E-20A101990ABB}"/>
              </a:ext>
            </a:extLst>
          </p:cNvPr>
          <p:cNvCxnSpPr>
            <a:cxnSpLocks/>
          </p:cNvCxnSpPr>
          <p:nvPr userDrawn="1"/>
        </p:nvCxnSpPr>
        <p:spPr>
          <a:xfrm>
            <a:off x="4572000" y="3852000"/>
            <a:ext cx="7199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3ABDC5-9D55-EF42-B959-7FF240A3179A}"/>
              </a:ext>
            </a:extLst>
          </p:cNvPr>
          <p:cNvCxnSpPr>
            <a:cxnSpLocks/>
          </p:cNvCxnSpPr>
          <p:nvPr userDrawn="1"/>
        </p:nvCxnSpPr>
        <p:spPr>
          <a:xfrm>
            <a:off x="6912000" y="1799999"/>
            <a:ext cx="0" cy="4140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B81FB1-CEA4-5F40-8577-73AE1B22EB6F}"/>
              </a:ext>
            </a:extLst>
          </p:cNvPr>
          <p:cNvCxnSpPr>
            <a:cxnSpLocks/>
          </p:cNvCxnSpPr>
          <p:nvPr userDrawn="1"/>
        </p:nvCxnSpPr>
        <p:spPr>
          <a:xfrm>
            <a:off x="9432000" y="1799999"/>
            <a:ext cx="0" cy="4140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968BFF-7565-E54E-83DC-73070895B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5F5F4ED-5AD9-6041-B826-86EB65A714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3485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B7A8DB9-0082-D84D-BE54-80968F9C3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35460" y="169200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0E87008-9405-BD44-AFBF-6706C93B80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0000" y="388951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5371A4D-A7AE-B147-9E39-D425022331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13485" y="3889510"/>
            <a:ext cx="720000" cy="720000"/>
          </a:xfrm>
        </p:spPr>
        <p:txBody>
          <a:bodyPr/>
          <a:lstStyle>
            <a:lvl1pPr>
              <a:lnSpc>
                <a:spcPct val="100000"/>
              </a:lnSpc>
              <a:defRPr sz="3600" baseline="0"/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6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C2E78-F91B-FF4D-ACBB-E29E7914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92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E5E3D-6403-8D4C-9C5A-C21B214D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93132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68" r:id="rId3"/>
    <p:sldLayoutId id="2147483669" r:id="rId4"/>
    <p:sldLayoutId id="2147483670" r:id="rId5"/>
    <p:sldLayoutId id="2147483672" r:id="rId6"/>
    <p:sldLayoutId id="2147483671" r:id="rId7"/>
    <p:sldLayoutId id="2147483691" r:id="rId8"/>
    <p:sldLayoutId id="2147483692" r:id="rId9"/>
    <p:sldLayoutId id="2147483650" r:id="rId10"/>
    <p:sldLayoutId id="2147483652" r:id="rId11"/>
    <p:sldLayoutId id="2147483653" r:id="rId12"/>
    <p:sldLayoutId id="2147483657" r:id="rId13"/>
    <p:sldLayoutId id="2147483666" r:id="rId14"/>
    <p:sldLayoutId id="2147483651" r:id="rId15"/>
    <p:sldLayoutId id="2147483664" r:id="rId16"/>
    <p:sldLayoutId id="2147483665" r:id="rId17"/>
    <p:sldLayoutId id="2147483663" r:id="rId18"/>
    <p:sldLayoutId id="2147483662" r:id="rId19"/>
    <p:sldLayoutId id="2147483660" r:id="rId20"/>
    <p:sldLayoutId id="2147483659" r:id="rId21"/>
    <p:sldLayoutId id="2147483661" r:id="rId22"/>
    <p:sldLayoutId id="2147483658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54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700" r:id="rId44"/>
    <p:sldLayoutId id="2147483702" r:id="rId45"/>
    <p:sldLayoutId id="2147483703" r:id="rId46"/>
    <p:sldLayoutId id="2147483704" r:id="rId47"/>
    <p:sldLayoutId id="2147483701" r:id="rId48"/>
    <p:sldLayoutId id="2147483705" r:id="rId49"/>
    <p:sldLayoutId id="2147483706" r:id="rId50"/>
    <p:sldLayoutId id="2147483689" r:id="rId51"/>
    <p:sldLayoutId id="2147483699" r:id="rId52"/>
    <p:sldLayoutId id="2147483690" r:id="rId53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Tx/>
        <a:buNone/>
        <a:defRPr sz="16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Tx/>
        <a:buNone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Cambria" panose="02040503050406030204" pitchFamily="18" charset="0"/>
        <a:buChar char="⎼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2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Cambria" panose="02040503050406030204" pitchFamily="18" charset="0"/>
        <a:buChar char="⎼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2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Helvetica" pitchFamily="2" charset="0"/>
        <a:buChar char="‣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51BB80-3678-8245-B23C-D72BC5F1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components of nurturing care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8B401A-5A41-4C49-BF99-AD3E038CD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To reach their full potential, children need the five inter-related and indivisible components of nurturing </a:t>
            </a:r>
            <a:r>
              <a:rPr lang="en-GB" dirty="0" smtClean="0"/>
              <a:t>care.</a:t>
            </a:r>
            <a:endParaRPr lang="en-US" dirty="0"/>
          </a:p>
        </p:txBody>
      </p:sp>
      <p:pic>
        <p:nvPicPr>
          <p:cNvPr id="9" name="Picture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DEEF4FA4-8413-9F42-A42C-F27CC0C704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 t="2906" r="386" b="246"/>
          <a:stretch/>
        </p:blipFill>
        <p:spPr>
          <a:xfrm>
            <a:off x="5760000" y="540000"/>
            <a:ext cx="5601600" cy="5399999"/>
          </a:xfrm>
        </p:spPr>
      </p:pic>
    </p:spTree>
    <p:extLst>
      <p:ext uri="{BB962C8B-B14F-4D97-AF65-F5344CB8AC3E}">
        <p14:creationId xmlns:p14="http://schemas.microsoft.com/office/powerpoint/2010/main" val="384793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F571FC59-6F32-C441-8CB5-9E899DDF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</a:t>
            </a:r>
            <a:r>
              <a:rPr lang="en-US" dirty="0" smtClean="0"/>
              <a:t>components of nurturing care</a:t>
            </a:r>
            <a:endParaRPr lang="en-US" dirty="0"/>
          </a:p>
        </p:txBody>
      </p:sp>
      <p:pic>
        <p:nvPicPr>
          <p:cNvPr id="8" name="Picture Placeholder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42B54C1-8A52-EB41-AA93-76BAA741B8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746" t="-13597" r="-47746" b="-7285"/>
          <a:stretch/>
        </p:blipFill>
        <p:spPr>
          <a:xfrm>
            <a:off x="4751999" y="539999"/>
            <a:ext cx="2879999" cy="2394929"/>
          </a:xfrm>
        </p:spPr>
      </p:pic>
      <p:pic>
        <p:nvPicPr>
          <p:cNvPr id="16" name="Picture Placeholder 15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E7083376-DED5-EA43-BAB5-AF8280C1813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667" r="-36667"/>
          <a:stretch/>
        </p:blipFill>
        <p:spPr>
          <a:xfrm>
            <a:off x="8858922" y="632563"/>
            <a:ext cx="2509530" cy="2209800"/>
          </a:xfrm>
        </p:spPr>
      </p:pic>
      <p:pic>
        <p:nvPicPr>
          <p:cNvPr id="47" name="Picture Placeholder 46" descr="A close up of a logo&#10;&#10;Description automatically generated">
            <a:extLst>
              <a:ext uri="{FF2B5EF4-FFF2-40B4-BE49-F238E27FC236}">
                <a16:creationId xmlns:a16="http://schemas.microsoft.com/office/drawing/2014/main" id="{DABBD220-5EB8-C94F-B915-91CEA39F49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66" t="-14154" r="-17913" b="-6837"/>
          <a:stretch/>
        </p:blipFill>
        <p:spPr>
          <a:xfrm>
            <a:off x="935999" y="3405252"/>
            <a:ext cx="2735999" cy="2520000"/>
          </a:xfrm>
        </p:spPr>
      </p:pic>
      <p:pic>
        <p:nvPicPr>
          <p:cNvPr id="35" name="Picture Placeholder 34" descr="A picture containing food&#10;&#10;Description automatically generated">
            <a:extLst>
              <a:ext uri="{FF2B5EF4-FFF2-40B4-BE49-F238E27FC236}">
                <a16:creationId xmlns:a16="http://schemas.microsoft.com/office/drawing/2014/main" id="{5FF20A50-C56A-E041-866F-52F34F4F8A8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5" b="785"/>
          <a:stretch/>
        </p:blipFill>
        <p:spPr/>
      </p:pic>
      <p:pic>
        <p:nvPicPr>
          <p:cNvPr id="39" name="Picture Placeholder 38" descr="A picture containing light, window&#10;&#10;Description automatically generated">
            <a:extLst>
              <a:ext uri="{FF2B5EF4-FFF2-40B4-BE49-F238E27FC236}">
                <a16:creationId xmlns:a16="http://schemas.microsoft.com/office/drawing/2014/main" id="{9C94A6A4-C0BC-4F48-92EE-954156670E1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20" t="-6371" r="-17973" b="-6371"/>
          <a:stretch/>
        </p:blipFill>
        <p:spPr>
          <a:xfrm>
            <a:off x="8712001" y="3420000"/>
            <a:ext cx="2562220" cy="2520000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2545C99-595E-CD43-9797-2BFE1B2F2A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660FF-9225-0949-A140-D41694E227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68E9E56-A344-924F-A0C5-A5D22D4769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CCE473E-811A-A040-9F17-BC478E2251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A0E0A43-85D9-6C45-9FBF-B0AAD7B817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378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A person wearing a hat&#10;&#10;Description automatically generated">
            <a:extLst>
              <a:ext uri="{FF2B5EF4-FFF2-40B4-BE49-F238E27FC236}">
                <a16:creationId xmlns:a16="http://schemas.microsoft.com/office/drawing/2014/main" id="{F1AA940A-5B4D-A741-9420-A5DBF0E0E3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A36FD5F-0457-E74D-8852-CC1680AF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</a:t>
            </a:r>
            <a:br>
              <a:rPr lang="en-US" dirty="0"/>
            </a:br>
            <a:r>
              <a:rPr lang="en-US" dirty="0"/>
              <a:t>health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3E18C4A-A80C-B249-A103-9D5DA651B2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Photo credit:</a:t>
            </a:r>
          </a:p>
          <a:p>
            <a:r>
              <a:rPr lang="en-US" dirty="0"/>
              <a:t>© UNICEF/UN0198638/</a:t>
            </a:r>
            <a:r>
              <a:rPr lang="en-US" dirty="0" err="1"/>
              <a:t>Njiokiktjie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5AAE02-4556-3B4B-9C34-9E68765EFC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Refers to the health and</a:t>
            </a:r>
            <a:br>
              <a:rPr lang="en-US" dirty="0"/>
            </a:br>
            <a:r>
              <a:rPr lang="en-US" dirty="0"/>
              <a:t>well-being of the children </a:t>
            </a:r>
            <a:r>
              <a:rPr lang="en-US" u="sng" dirty="0"/>
              <a:t>and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their caregivers. Why both? </a:t>
            </a:r>
            <a:br>
              <a:rPr lang="en-US" dirty="0"/>
            </a:br>
            <a:r>
              <a:rPr lang="en-US" dirty="0"/>
              <a:t>We know that the physical and mental health of caregivers can affect their ability to care for </a:t>
            </a:r>
            <a:br>
              <a:rPr lang="en-US" dirty="0"/>
            </a:br>
            <a:r>
              <a:rPr lang="en-US" dirty="0"/>
              <a:t>the child.</a:t>
            </a:r>
          </a:p>
        </p:txBody>
      </p:sp>
      <p:pic>
        <p:nvPicPr>
          <p:cNvPr id="26" name="Picture Placeholder 25" descr="A drawing of a face&#10;&#10;Description automatically generated">
            <a:extLst>
              <a:ext uri="{FF2B5EF4-FFF2-40B4-BE49-F238E27FC236}">
                <a16:creationId xmlns:a16="http://schemas.microsoft.com/office/drawing/2014/main" id="{0F9ECCCC-8441-004C-9EEE-FE1144BB417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539750"/>
            <a:ext cx="1440000" cy="1296000"/>
          </a:xfrm>
        </p:spPr>
      </p:pic>
    </p:spTree>
    <p:extLst>
      <p:ext uri="{BB962C8B-B14F-4D97-AF65-F5344CB8AC3E}">
        <p14:creationId xmlns:p14="http://schemas.microsoft.com/office/powerpoint/2010/main" val="293759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baby posing for the camera&#10;&#10;Description automatically generated">
            <a:extLst>
              <a:ext uri="{FF2B5EF4-FFF2-40B4-BE49-F238E27FC236}">
                <a16:creationId xmlns:a16="http://schemas.microsoft.com/office/drawing/2014/main" id="{7968092A-B40D-F34A-86F5-D681385E4B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A02DDD3-BB36-2C40-99D4-18C3030F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ADEQUATE NUTRITION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578685-A9DF-EB47-9196-525A82C45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Photo credit:</a:t>
            </a:r>
          </a:p>
          <a:p>
            <a:r>
              <a:rPr lang="en-US" dirty="0" err="1"/>
              <a:t>Nyani</a:t>
            </a:r>
            <a:r>
              <a:rPr lang="en-US" dirty="0"/>
              <a:t> </a:t>
            </a:r>
            <a:r>
              <a:rPr lang="en-US" dirty="0" err="1"/>
              <a:t>Quarmyne</a:t>
            </a:r>
            <a:r>
              <a:rPr lang="en-US" dirty="0"/>
              <a:t>/</a:t>
            </a:r>
            <a:r>
              <a:rPr lang="en-US" dirty="0" err="1"/>
              <a:t>Panos</a:t>
            </a:r>
            <a:r>
              <a:rPr lang="en-US" dirty="0"/>
              <a:t> Pictures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1B0A30-521F-2F47-848C-FE75CB97A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Refers to maternal </a:t>
            </a:r>
            <a:r>
              <a:rPr lang="en-US" u="sng" dirty="0"/>
              <a:t>and</a:t>
            </a:r>
            <a:r>
              <a:rPr lang="en-US" dirty="0"/>
              <a:t> child nutrition. Why both? We know that the nutritional status of the mother during pregnancy affects her health and well-being and that of her unborn child. After birth, the mother’s nutritional status affects her ability </a:t>
            </a:r>
            <a:r>
              <a:rPr lang="en-US" dirty="0" smtClean="0"/>
              <a:t>to provide </a:t>
            </a:r>
            <a:r>
              <a:rPr lang="en-US" dirty="0"/>
              <a:t>adequate </a:t>
            </a:r>
            <a:r>
              <a:rPr lang="en-US" dirty="0" smtClean="0"/>
              <a:t>care to her young child.</a:t>
            </a:r>
            <a:endParaRPr lang="en-US" dirty="0"/>
          </a:p>
        </p:txBody>
      </p:sp>
      <p:pic>
        <p:nvPicPr>
          <p:cNvPr id="17" name="Picture Placeholder 16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DD9CA4CC-CAE4-6345-8434-B34A79B287C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95788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child looking at the camera&#10;&#10;Description automatically generated">
            <a:extLst>
              <a:ext uri="{FF2B5EF4-FFF2-40B4-BE49-F238E27FC236}">
                <a16:creationId xmlns:a16="http://schemas.microsoft.com/office/drawing/2014/main" id="{2182A12B-398A-9242-B579-5420F8CE91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25AC341-D115-6746-B170-81D57F2A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AND SECURITY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1FD4F9-23A7-5941-8939-2B65927DA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Photo credit:</a:t>
            </a:r>
          </a:p>
          <a:p>
            <a:r>
              <a:rPr lang="en-US" dirty="0"/>
              <a:t>© UNICEF/UN0205718/</a:t>
            </a:r>
            <a:r>
              <a:rPr lang="en-US" dirty="0" err="1"/>
              <a:t>Njiokiktjien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218837-73E2-B742-9B73-B3897AE75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Refers to safe and secure environments for children and their families. Includes physical dangers, emotional stress, environmental risks (e.g., pollution), and access </a:t>
            </a:r>
            <a:br>
              <a:rPr lang="en-US" dirty="0"/>
            </a:br>
            <a:r>
              <a:rPr lang="en-US" dirty="0"/>
              <a:t>to food and water.</a:t>
            </a:r>
          </a:p>
        </p:txBody>
      </p:sp>
      <p:pic>
        <p:nvPicPr>
          <p:cNvPr id="16" name="Picture Placeholder 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B67CE0E5-6214-BE4D-BF51-51C4F9A637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1" r="-1713"/>
          <a:stretch/>
        </p:blipFill>
        <p:spPr>
          <a:xfrm>
            <a:off x="3852000" y="539750"/>
            <a:ext cx="2211860" cy="1360800"/>
          </a:xfrm>
        </p:spPr>
      </p:pic>
    </p:spTree>
    <p:extLst>
      <p:ext uri="{BB962C8B-B14F-4D97-AF65-F5344CB8AC3E}">
        <p14:creationId xmlns:p14="http://schemas.microsoft.com/office/powerpoint/2010/main" val="302351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erson holding a baby&#10;&#10;Description automatically generated">
            <a:extLst>
              <a:ext uri="{FF2B5EF4-FFF2-40B4-BE49-F238E27FC236}">
                <a16:creationId xmlns:a16="http://schemas.microsoft.com/office/drawing/2014/main" id="{5653C13C-F487-4E47-8C46-2608B46F51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8AFE5EB-1FC5-664E-9722-E783F2C2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</a:t>
            </a:r>
            <a:r>
              <a:rPr lang="en-US" dirty="0"/>
              <a:t>FOR EARLY LEARNING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A902D-0604-9144-88E1-2A6051DB5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1600" y="6174000"/>
            <a:ext cx="4341600" cy="360000"/>
          </a:xfrm>
        </p:spPr>
        <p:txBody>
          <a:bodyPr/>
          <a:lstStyle/>
          <a:p>
            <a:r>
              <a:rPr lang="en-US" b="1" dirty="0"/>
              <a:t>Photo credit:</a:t>
            </a:r>
          </a:p>
          <a:p>
            <a:r>
              <a:rPr lang="en-US" dirty="0"/>
              <a:t>Flickr Creative Commons </a:t>
            </a:r>
            <a:r>
              <a:rPr lang="en-US" dirty="0" smtClean="0"/>
              <a:t>License/IHH </a:t>
            </a:r>
            <a:r>
              <a:rPr lang="en-US" dirty="0"/>
              <a:t>Humanitarian Relief Foundation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3DFA02-2D1C-E74A-BC61-FCE548A53C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Refers to any opportunity for the infant or child to interact with a person, place, or object in their environment. Recognizes that every interaction (positive or </a:t>
            </a:r>
            <a:r>
              <a:rPr lang="en-US" dirty="0" smtClean="0"/>
              <a:t>negative)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 absence of an </a:t>
            </a:r>
            <a:r>
              <a:rPr lang="en-US" dirty="0" smtClean="0"/>
              <a:t>interaction </a:t>
            </a:r>
            <a:r>
              <a:rPr lang="en-US" dirty="0"/>
              <a:t>is contributing to the child’s brain development and laying the foundation for later learning.</a:t>
            </a:r>
          </a:p>
        </p:txBody>
      </p:sp>
      <p:pic>
        <p:nvPicPr>
          <p:cNvPr id="15" name="Picture Placeholder 14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DDA1E49-09F1-4B44-A7C6-F50A68353C4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16" r="-12893" b="-4635"/>
          <a:stretch/>
        </p:blipFill>
        <p:spPr>
          <a:xfrm>
            <a:off x="4500000" y="539750"/>
            <a:ext cx="1742936" cy="1567722"/>
          </a:xfrm>
        </p:spPr>
      </p:pic>
    </p:spTree>
    <p:extLst>
      <p:ext uri="{BB962C8B-B14F-4D97-AF65-F5344CB8AC3E}">
        <p14:creationId xmlns:p14="http://schemas.microsoft.com/office/powerpoint/2010/main" val="307823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person, child, little, table&#10;&#10;Description automatically generated">
            <a:extLst>
              <a:ext uri="{FF2B5EF4-FFF2-40B4-BE49-F238E27FC236}">
                <a16:creationId xmlns:a16="http://schemas.microsoft.com/office/drawing/2014/main" id="{5D8B6EE8-FC77-6D4E-B865-09AB2E4700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04AA3-771D-374F-8582-D7E44D2F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CAREGIVING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349F82-2D0C-AE42-8CC1-C5484E265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Photo credit:</a:t>
            </a:r>
          </a:p>
          <a:p>
            <a:r>
              <a:rPr lang="en-US" dirty="0"/>
              <a:t>Aga Khan Development Network/J-L. Ray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F884E1-EF71-3143-80E6-AB974AB5C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Refers to the ability of the </a:t>
            </a:r>
            <a:br>
              <a:rPr lang="en-US" dirty="0"/>
            </a:br>
            <a:r>
              <a:rPr lang="en-US" dirty="0"/>
              <a:t>caregiver to notice, understand, </a:t>
            </a:r>
            <a:br>
              <a:rPr lang="en-US" dirty="0"/>
            </a:br>
            <a:r>
              <a:rPr lang="en-US" dirty="0"/>
              <a:t>and respond to their child’s signals in a timely and appropriate manner. Considered the foundational component because responsive caregivers are better able to support the other four components.</a:t>
            </a:r>
          </a:p>
        </p:txBody>
      </p:sp>
      <p:pic>
        <p:nvPicPr>
          <p:cNvPr id="10" name="Picture Placeholder 9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F2AD886-55CC-6B44-A42E-0BA6BD8C3DF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9" t="-17"/>
          <a:stretch/>
        </p:blipFill>
        <p:spPr>
          <a:xfrm>
            <a:off x="4392000" y="539750"/>
            <a:ext cx="1643371" cy="1478178"/>
          </a:xfrm>
        </p:spPr>
      </p:pic>
    </p:spTree>
    <p:extLst>
      <p:ext uri="{BB962C8B-B14F-4D97-AF65-F5344CB8AC3E}">
        <p14:creationId xmlns:p14="http://schemas.microsoft.com/office/powerpoint/2010/main" val="5296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0C17C-F20B-5B49-A60D-D81032CF2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BDA734-53F1-2240-9604-1FA564403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For more information:</a:t>
            </a:r>
          </a:p>
          <a:p>
            <a:pPr lvl="1"/>
            <a:r>
              <a:rPr lang="en-US" dirty="0"/>
              <a:t>nurturing-</a:t>
            </a:r>
            <a:r>
              <a:rPr lang="en-US" dirty="0" err="1"/>
              <a:t>care.org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ecdan.org</a:t>
            </a:r>
            <a:endParaRPr lang="en-US" dirty="0"/>
          </a:p>
          <a:p>
            <a:pPr lvl="2"/>
            <a:r>
              <a:rPr lang="en-US" dirty="0"/>
              <a:t>Join the conversation:</a:t>
            </a:r>
          </a:p>
          <a:p>
            <a:pPr lvl="1"/>
            <a:r>
              <a:rPr lang="en-US" dirty="0"/>
              <a:t>#</a:t>
            </a:r>
            <a:r>
              <a:rPr lang="en-US" dirty="0" err="1"/>
              <a:t>NurturingCare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NurturingCare</a:t>
            </a:r>
            <a:endParaRPr lang="en-US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7E649B-3228-FE4B-B863-B474265A99AF}"/>
              </a:ext>
            </a:extLst>
          </p:cNvPr>
          <p:cNvCxnSpPr/>
          <p:nvPr/>
        </p:nvCxnSpPr>
        <p:spPr>
          <a:xfrm>
            <a:off x="540000" y="3564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4B33C-BBF3-D249-9428-59771E0EE159}"/>
              </a:ext>
            </a:extLst>
          </p:cNvPr>
          <p:cNvCxnSpPr/>
          <p:nvPr/>
        </p:nvCxnSpPr>
        <p:spPr>
          <a:xfrm>
            <a:off x="540000" y="2016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18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rturing Care_colour palette">
      <a:dk1>
        <a:srgbClr val="000000"/>
      </a:dk1>
      <a:lt1>
        <a:srgbClr val="FFFFFF"/>
      </a:lt1>
      <a:dk2>
        <a:srgbClr val="00558C"/>
      </a:dk2>
      <a:lt2>
        <a:srgbClr val="FAF3E3"/>
      </a:lt2>
      <a:accent1>
        <a:srgbClr val="D29F13"/>
      </a:accent1>
      <a:accent2>
        <a:srgbClr val="007DBA"/>
      </a:accent2>
      <a:accent3>
        <a:srgbClr val="00558C"/>
      </a:accent3>
      <a:accent4>
        <a:srgbClr val="C5192C"/>
      </a:accent4>
      <a:accent5>
        <a:srgbClr val="309B41"/>
      </a:accent5>
      <a:accent6>
        <a:srgbClr val="00263E"/>
      </a:accent6>
      <a:hlink>
        <a:srgbClr val="007DBA"/>
      </a:hlink>
      <a:folHlink>
        <a:srgbClr val="007D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325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Helvetica</vt:lpstr>
      <vt:lpstr>Office Theme</vt:lpstr>
      <vt:lpstr>The five components of nurturing care</vt:lpstr>
      <vt:lpstr>The five components of nurturing care</vt:lpstr>
      <vt:lpstr>Good  health</vt:lpstr>
      <vt:lpstr>ADEQUATE NUTRITION</vt:lpstr>
      <vt:lpstr>SAFETY AND SECURITY</vt:lpstr>
      <vt:lpstr>Opportunities FOR EARLY LEARNING</vt:lpstr>
      <vt:lpstr>RESPONSIVE CAREGIVING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 Holloway</dc:creator>
  <cp:lastModifiedBy>Sheila Manji</cp:lastModifiedBy>
  <cp:revision>457</cp:revision>
  <dcterms:created xsi:type="dcterms:W3CDTF">2020-08-06T12:06:25Z</dcterms:created>
  <dcterms:modified xsi:type="dcterms:W3CDTF">2020-11-30T09:15:22Z</dcterms:modified>
</cp:coreProperties>
</file>