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AE_7367151C.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0"/>
  </p:notesMasterIdLst>
  <p:sldIdLst>
    <p:sldId id="2134804107" r:id="rId4"/>
    <p:sldId id="2134804111" r:id="rId5"/>
    <p:sldId id="2134804110" r:id="rId6"/>
    <p:sldId id="430" r:id="rId7"/>
    <p:sldId id="431" r:id="rId8"/>
    <p:sldId id="433" r:id="rId9"/>
    <p:sldId id="669" r:id="rId10"/>
    <p:sldId id="2246" r:id="rId11"/>
    <p:sldId id="2134804120" r:id="rId12"/>
    <p:sldId id="2134804119" r:id="rId13"/>
    <p:sldId id="371" r:id="rId14"/>
    <p:sldId id="340" r:id="rId15"/>
    <p:sldId id="359" r:id="rId16"/>
    <p:sldId id="2247" r:id="rId17"/>
    <p:sldId id="351"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BDBB40-40C9-994D-22AE-F6E988D0C350}" name="Boniface Kakhobwe" initials="BK" userId="S::bkakhobwe@unicef.org::2445e89e-877a-4fec-b7d5-f18b9bcb23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42768-9C51-4474-973B-1180899815C5}" v="46" dt="2022-12-05T08:46:56.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291"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Share</a:t>
            </a:r>
            <a:r>
              <a:rPr lang="en-US" sz="1800" b="1" baseline="0"/>
              <a:t> of mothers among Bebbo users</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barChart>
        <c:barDir val="bar"/>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C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Sheet1!$P$33:$P$45</c:f>
              <c:strCache>
                <c:ptCount val="13"/>
                <c:pt idx="0">
                  <c:v>Tajikistan</c:v>
                </c:pt>
                <c:pt idx="1">
                  <c:v>Uzbekistan</c:v>
                </c:pt>
                <c:pt idx="2">
                  <c:v>Kosovo</c:v>
                </c:pt>
                <c:pt idx="3">
                  <c:v>Greece</c:v>
                </c:pt>
                <c:pt idx="4">
                  <c:v>Albania</c:v>
                </c:pt>
                <c:pt idx="5">
                  <c:v>Belarus</c:v>
                </c:pt>
                <c:pt idx="6">
                  <c:v>North Macedonia</c:v>
                </c:pt>
                <c:pt idx="7">
                  <c:v>Montenegro</c:v>
                </c:pt>
                <c:pt idx="8">
                  <c:v>Serbia</c:v>
                </c:pt>
                <c:pt idx="9">
                  <c:v>Total</c:v>
                </c:pt>
                <c:pt idx="10">
                  <c:v>Kyrgyzstan</c:v>
                </c:pt>
                <c:pt idx="11">
                  <c:v>Bulgaria</c:v>
                </c:pt>
                <c:pt idx="12">
                  <c:v>Ukraine</c:v>
                </c:pt>
              </c:strCache>
            </c:strRef>
          </c:cat>
          <c:val>
            <c:numRef>
              <c:f>Sheet1!$Q$33:$Q$45</c:f>
              <c:numCache>
                <c:formatCode>0%</c:formatCode>
                <c:ptCount val="13"/>
                <c:pt idx="0">
                  <c:v>0.57999999999999996</c:v>
                </c:pt>
                <c:pt idx="1">
                  <c:v>0.74</c:v>
                </c:pt>
                <c:pt idx="2">
                  <c:v>0.78</c:v>
                </c:pt>
                <c:pt idx="3">
                  <c:v>0.79</c:v>
                </c:pt>
                <c:pt idx="4">
                  <c:v>0.81</c:v>
                </c:pt>
                <c:pt idx="5">
                  <c:v>0.81</c:v>
                </c:pt>
                <c:pt idx="6">
                  <c:v>0.82</c:v>
                </c:pt>
                <c:pt idx="7">
                  <c:v>0.83</c:v>
                </c:pt>
                <c:pt idx="8">
                  <c:v>0.85</c:v>
                </c:pt>
                <c:pt idx="9">
                  <c:v>0.88</c:v>
                </c:pt>
                <c:pt idx="10">
                  <c:v>0.93</c:v>
                </c:pt>
                <c:pt idx="11">
                  <c:v>0.97</c:v>
                </c:pt>
                <c:pt idx="12">
                  <c:v>0.97</c:v>
                </c:pt>
              </c:numCache>
            </c:numRef>
          </c:val>
          <c:extLst>
            <c:ext xmlns:c16="http://schemas.microsoft.com/office/drawing/2014/chart" uri="{C3380CC4-5D6E-409C-BE32-E72D297353CC}">
              <c16:uniqueId val="{00000000-D638-4C11-9C8F-E4C742F99723}"/>
            </c:ext>
          </c:extLst>
        </c:ser>
        <c:dLbls>
          <c:showLegendKey val="0"/>
          <c:showVal val="0"/>
          <c:showCatName val="0"/>
          <c:showSerName val="0"/>
          <c:showPercent val="0"/>
          <c:showBubbleSize val="0"/>
        </c:dLbls>
        <c:gapWidth val="182"/>
        <c:axId val="560024896"/>
        <c:axId val="560026544"/>
      </c:barChart>
      <c:catAx>
        <c:axId val="560024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crossAx val="560026544"/>
        <c:crosses val="autoZero"/>
        <c:auto val="1"/>
        <c:lblAlgn val="ctr"/>
        <c:lblOffset val="100"/>
        <c:noMultiLvlLbl val="0"/>
      </c:catAx>
      <c:valAx>
        <c:axId val="560026544"/>
        <c:scaling>
          <c:orientation val="minMax"/>
          <c:max val="1"/>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560024896"/>
        <c:crosses val="autoZero"/>
        <c:crossBetween val="between"/>
      </c:valAx>
      <c:spPr>
        <a:noFill/>
        <a:ln>
          <a:noFill/>
        </a:ln>
        <a:effectLst/>
      </c:spPr>
    </c:plotArea>
    <c:plotVisOnly val="1"/>
    <c:dispBlanksAs val="gap"/>
    <c:showDLblsOverMax val="0"/>
  </c:chart>
  <c:spPr>
    <a:noFill/>
    <a:ln>
      <a:solidFill>
        <a:schemeClr val="bg2">
          <a:lumMod val="25000"/>
        </a:schemeClr>
      </a:solidFill>
    </a:ln>
    <a:effectLst/>
  </c:spPr>
  <c:txPr>
    <a:bodyPr/>
    <a:lstStyle/>
    <a:p>
      <a:pPr>
        <a:defRPr/>
      </a:pPr>
      <a:endParaRPr lang="en-CH"/>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AE_7367151C.xml><?xml version="1.0" encoding="utf-8"?>
<p188:cmLst xmlns:a="http://schemas.openxmlformats.org/drawingml/2006/main" xmlns:r="http://schemas.openxmlformats.org/officeDocument/2006/relationships" xmlns:p188="http://schemas.microsoft.com/office/powerpoint/2018/8/main">
  <p188:cm id="{2F967E8A-6CDC-4DBB-9BDB-D8E8BDB6CE00}" authorId="{9DBDBB40-40C9-994D-22AE-F6E988D0C350}" created="2022-12-02T21:19:28.249">
    <pc:sldMkLst xmlns:pc="http://schemas.microsoft.com/office/powerpoint/2013/main/command">
      <pc:docMk/>
      <pc:sldMk cId="1936135452" sldId="430"/>
    </pc:sldMkLst>
    <p188:txBody>
      <a:bodyPr/>
      <a:lstStyle/>
      <a:p>
        <a:r>
          <a:rPr lang="en-US"/>
          <a:t>Some information here is already captured in slide # 3. Consider combining these 2 slides in view of the limited time slot</a:t>
        </a:r>
      </a:p>
    </p188:txBody>
  </p188:cm>
</p188:cmLst>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92874-56AC-40BC-BA93-F96CA279ED86}" type="doc">
      <dgm:prSet loTypeId="urn:microsoft.com/office/officeart/2005/8/layout/chart3" loCatId="cycle" qsTypeId="urn:microsoft.com/office/officeart/2005/8/quickstyle/simple1" qsCatId="simple" csTypeId="urn:microsoft.com/office/officeart/2005/8/colors/accent1_5" csCatId="accent1" phldr="1"/>
      <dgm:spPr/>
    </dgm:pt>
    <dgm:pt modelId="{34DA4FD2-85B0-4221-93BD-A302F3177240}">
      <dgm:prSet phldrT="[Text]"/>
      <dgm:spPr/>
      <dgm:t>
        <a:bodyPr/>
        <a:lstStyle/>
        <a:p>
          <a:r>
            <a:rPr lang="en-US"/>
            <a:t>App contextualization </a:t>
          </a:r>
        </a:p>
      </dgm:t>
    </dgm:pt>
    <dgm:pt modelId="{D1117634-07EC-40CE-8660-1D9608DF91C0}" type="parTrans" cxnId="{74B56C70-8268-403D-987E-58053D030CF9}">
      <dgm:prSet/>
      <dgm:spPr/>
      <dgm:t>
        <a:bodyPr/>
        <a:lstStyle/>
        <a:p>
          <a:endParaRPr lang="en-US"/>
        </a:p>
      </dgm:t>
    </dgm:pt>
    <dgm:pt modelId="{4C036CC6-312E-4E00-A85D-72297080D530}" type="sibTrans" cxnId="{74B56C70-8268-403D-987E-58053D030CF9}">
      <dgm:prSet/>
      <dgm:spPr/>
      <dgm:t>
        <a:bodyPr/>
        <a:lstStyle/>
        <a:p>
          <a:endParaRPr lang="en-US"/>
        </a:p>
      </dgm:t>
    </dgm:pt>
    <dgm:pt modelId="{D777758E-4313-41D4-A9D3-435EA1730C30}">
      <dgm:prSet phldrT="[Text]"/>
      <dgm:spPr/>
      <dgm:t>
        <a:bodyPr/>
        <a:lstStyle/>
        <a:p>
          <a:r>
            <a:rPr lang="en-US"/>
            <a:t>App integration in CO programming </a:t>
          </a:r>
        </a:p>
      </dgm:t>
    </dgm:pt>
    <dgm:pt modelId="{AD7CA6B1-6050-47E7-8D40-C5DA8CE8CD35}" type="parTrans" cxnId="{48FC60B2-F739-4669-BC76-F61479680F4C}">
      <dgm:prSet/>
      <dgm:spPr/>
      <dgm:t>
        <a:bodyPr/>
        <a:lstStyle/>
        <a:p>
          <a:endParaRPr lang="en-US"/>
        </a:p>
      </dgm:t>
    </dgm:pt>
    <dgm:pt modelId="{86A7536D-1B3A-4EBC-AFB0-240E87410A86}" type="sibTrans" cxnId="{48FC60B2-F739-4669-BC76-F61479680F4C}">
      <dgm:prSet/>
      <dgm:spPr/>
      <dgm:t>
        <a:bodyPr/>
        <a:lstStyle/>
        <a:p>
          <a:endParaRPr lang="en-US"/>
        </a:p>
      </dgm:t>
    </dgm:pt>
    <dgm:pt modelId="{2E30934C-2143-479B-868B-2C5E99B51D51}">
      <dgm:prSet phldrT="[Text]"/>
      <dgm:spPr/>
      <dgm:t>
        <a:bodyPr/>
        <a:lstStyle/>
        <a:p>
          <a:r>
            <a:rPr lang="en-US"/>
            <a:t>Technical Partnerships for app deployment </a:t>
          </a:r>
        </a:p>
      </dgm:t>
    </dgm:pt>
    <dgm:pt modelId="{81CD9C95-AE6E-43C2-9A21-DE9B69269482}" type="parTrans" cxnId="{A6909731-38D1-4729-BD7C-3CDE814BD8BD}">
      <dgm:prSet/>
      <dgm:spPr/>
      <dgm:t>
        <a:bodyPr/>
        <a:lstStyle/>
        <a:p>
          <a:endParaRPr lang="en-US"/>
        </a:p>
      </dgm:t>
    </dgm:pt>
    <dgm:pt modelId="{1EF00D81-ED22-40D0-BE79-90EEAA86666D}" type="sibTrans" cxnId="{A6909731-38D1-4729-BD7C-3CDE814BD8BD}">
      <dgm:prSet/>
      <dgm:spPr/>
      <dgm:t>
        <a:bodyPr/>
        <a:lstStyle/>
        <a:p>
          <a:endParaRPr lang="en-US"/>
        </a:p>
      </dgm:t>
    </dgm:pt>
    <dgm:pt modelId="{3B040D32-B7A6-4772-AB5E-597FA06CD6F2}">
      <dgm:prSet phldrT="[Text]"/>
      <dgm:spPr/>
      <dgm:t>
        <a:bodyPr/>
        <a:lstStyle/>
        <a:p>
          <a:r>
            <a:rPr lang="en-US"/>
            <a:t>App Launch and Promotion </a:t>
          </a:r>
        </a:p>
      </dgm:t>
    </dgm:pt>
    <dgm:pt modelId="{08322CFA-524E-410A-9D36-BAF8F09B22D0}" type="parTrans" cxnId="{3D69756C-94D8-4386-B6C4-11AA2E0673C5}">
      <dgm:prSet/>
      <dgm:spPr/>
      <dgm:t>
        <a:bodyPr/>
        <a:lstStyle/>
        <a:p>
          <a:endParaRPr lang="en-US"/>
        </a:p>
      </dgm:t>
    </dgm:pt>
    <dgm:pt modelId="{013CD7C8-1033-4FAF-AA30-78DAAF555D5F}" type="sibTrans" cxnId="{3D69756C-94D8-4386-B6C4-11AA2E0673C5}">
      <dgm:prSet/>
      <dgm:spPr/>
      <dgm:t>
        <a:bodyPr/>
        <a:lstStyle/>
        <a:p>
          <a:endParaRPr lang="en-US"/>
        </a:p>
      </dgm:t>
    </dgm:pt>
    <dgm:pt modelId="{D4D7787C-1751-4BD8-8A33-9C94454F7AF5}" type="pres">
      <dgm:prSet presAssocID="{79492874-56AC-40BC-BA93-F96CA279ED86}" presName="compositeShape" presStyleCnt="0">
        <dgm:presLayoutVars>
          <dgm:chMax val="7"/>
          <dgm:dir/>
          <dgm:resizeHandles val="exact"/>
        </dgm:presLayoutVars>
      </dgm:prSet>
      <dgm:spPr/>
    </dgm:pt>
    <dgm:pt modelId="{E1521E80-810E-4BC9-BE78-5168EEB2F6B2}" type="pres">
      <dgm:prSet presAssocID="{79492874-56AC-40BC-BA93-F96CA279ED86}" presName="wedge1" presStyleLbl="node1" presStyleIdx="0" presStyleCnt="4" custLinFactNeighborX="-4367" custLinFactNeighborY="3176"/>
      <dgm:spPr/>
    </dgm:pt>
    <dgm:pt modelId="{ED2871BD-A9BE-4B8C-9DDD-7F9D247BEDE5}" type="pres">
      <dgm:prSet presAssocID="{79492874-56AC-40BC-BA93-F96CA279ED86}" presName="wedge1Tx" presStyleLbl="node1" presStyleIdx="0" presStyleCnt="4">
        <dgm:presLayoutVars>
          <dgm:chMax val="0"/>
          <dgm:chPref val="0"/>
          <dgm:bulletEnabled val="1"/>
        </dgm:presLayoutVars>
      </dgm:prSet>
      <dgm:spPr/>
    </dgm:pt>
    <dgm:pt modelId="{A4A7121F-6871-40AF-A21C-486F8B4FA4D3}" type="pres">
      <dgm:prSet presAssocID="{79492874-56AC-40BC-BA93-F96CA279ED86}" presName="wedge2" presStyleLbl="node1" presStyleIdx="1" presStyleCnt="4"/>
      <dgm:spPr/>
    </dgm:pt>
    <dgm:pt modelId="{77BF45F4-742C-49D1-9657-BFE0BB5522E7}" type="pres">
      <dgm:prSet presAssocID="{79492874-56AC-40BC-BA93-F96CA279ED86}" presName="wedge2Tx" presStyleLbl="node1" presStyleIdx="1" presStyleCnt="4">
        <dgm:presLayoutVars>
          <dgm:chMax val="0"/>
          <dgm:chPref val="0"/>
          <dgm:bulletEnabled val="1"/>
        </dgm:presLayoutVars>
      </dgm:prSet>
      <dgm:spPr/>
    </dgm:pt>
    <dgm:pt modelId="{B401DEA9-FEF7-49C5-A3C6-FD3EECC61555}" type="pres">
      <dgm:prSet presAssocID="{79492874-56AC-40BC-BA93-F96CA279ED86}" presName="wedge3" presStyleLbl="node1" presStyleIdx="2" presStyleCnt="4"/>
      <dgm:spPr/>
    </dgm:pt>
    <dgm:pt modelId="{34FB6CE8-CAAF-492D-98FE-0DCBBD524A83}" type="pres">
      <dgm:prSet presAssocID="{79492874-56AC-40BC-BA93-F96CA279ED86}" presName="wedge3Tx" presStyleLbl="node1" presStyleIdx="2" presStyleCnt="4">
        <dgm:presLayoutVars>
          <dgm:chMax val="0"/>
          <dgm:chPref val="0"/>
          <dgm:bulletEnabled val="1"/>
        </dgm:presLayoutVars>
      </dgm:prSet>
      <dgm:spPr/>
    </dgm:pt>
    <dgm:pt modelId="{1CCE4F09-4226-4728-902D-31571D2566B7}" type="pres">
      <dgm:prSet presAssocID="{79492874-56AC-40BC-BA93-F96CA279ED86}" presName="wedge4" presStyleLbl="node1" presStyleIdx="3" presStyleCnt="4" custLinFactNeighborX="-1048" custLinFactNeighborY="-695"/>
      <dgm:spPr/>
    </dgm:pt>
    <dgm:pt modelId="{B138E4BA-03D8-4B0D-B075-9B0DD00D9645}" type="pres">
      <dgm:prSet presAssocID="{79492874-56AC-40BC-BA93-F96CA279ED86}" presName="wedge4Tx" presStyleLbl="node1" presStyleIdx="3" presStyleCnt="4">
        <dgm:presLayoutVars>
          <dgm:chMax val="0"/>
          <dgm:chPref val="0"/>
          <dgm:bulletEnabled val="1"/>
        </dgm:presLayoutVars>
      </dgm:prSet>
      <dgm:spPr/>
    </dgm:pt>
  </dgm:ptLst>
  <dgm:cxnLst>
    <dgm:cxn modelId="{0F41CF15-154F-4589-A643-1775A2EB4446}" type="presOf" srcId="{D777758E-4313-41D4-A9D3-435EA1730C30}" destId="{77BF45F4-742C-49D1-9657-BFE0BB5522E7}" srcOrd="1" destOrd="0" presId="urn:microsoft.com/office/officeart/2005/8/layout/chart3"/>
    <dgm:cxn modelId="{3539A11F-C47E-4D60-A4A9-0D8ACFC2EB63}" type="presOf" srcId="{3B040D32-B7A6-4772-AB5E-597FA06CD6F2}" destId="{34FB6CE8-CAAF-492D-98FE-0DCBBD524A83}" srcOrd="1" destOrd="0" presId="urn:microsoft.com/office/officeart/2005/8/layout/chart3"/>
    <dgm:cxn modelId="{A6909731-38D1-4729-BD7C-3CDE814BD8BD}" srcId="{79492874-56AC-40BC-BA93-F96CA279ED86}" destId="{2E30934C-2143-479B-868B-2C5E99B51D51}" srcOrd="3" destOrd="0" parTransId="{81CD9C95-AE6E-43C2-9A21-DE9B69269482}" sibTransId="{1EF00D81-ED22-40D0-BE79-90EEAA86666D}"/>
    <dgm:cxn modelId="{C0077242-744F-4D9F-BAEB-F3A90EAF44C4}" type="presOf" srcId="{D777758E-4313-41D4-A9D3-435EA1730C30}" destId="{A4A7121F-6871-40AF-A21C-486F8B4FA4D3}" srcOrd="0" destOrd="0" presId="urn:microsoft.com/office/officeart/2005/8/layout/chart3"/>
    <dgm:cxn modelId="{3D69756C-94D8-4386-B6C4-11AA2E0673C5}" srcId="{79492874-56AC-40BC-BA93-F96CA279ED86}" destId="{3B040D32-B7A6-4772-AB5E-597FA06CD6F2}" srcOrd="2" destOrd="0" parTransId="{08322CFA-524E-410A-9D36-BAF8F09B22D0}" sibTransId="{013CD7C8-1033-4FAF-AA30-78DAAF555D5F}"/>
    <dgm:cxn modelId="{74B56C70-8268-403D-987E-58053D030CF9}" srcId="{79492874-56AC-40BC-BA93-F96CA279ED86}" destId="{34DA4FD2-85B0-4221-93BD-A302F3177240}" srcOrd="0" destOrd="0" parTransId="{D1117634-07EC-40CE-8660-1D9608DF91C0}" sibTransId="{4C036CC6-312E-4E00-A85D-72297080D530}"/>
    <dgm:cxn modelId="{3DC99772-6F3F-414E-A4C5-F79ED6F0EE2C}" type="presOf" srcId="{2E30934C-2143-479B-868B-2C5E99B51D51}" destId="{1CCE4F09-4226-4728-902D-31571D2566B7}" srcOrd="0" destOrd="0" presId="urn:microsoft.com/office/officeart/2005/8/layout/chart3"/>
    <dgm:cxn modelId="{DC036279-4996-49D5-A86C-72881ED2BEA9}" type="presOf" srcId="{2E30934C-2143-479B-868B-2C5E99B51D51}" destId="{B138E4BA-03D8-4B0D-B075-9B0DD00D9645}" srcOrd="1" destOrd="0" presId="urn:microsoft.com/office/officeart/2005/8/layout/chart3"/>
    <dgm:cxn modelId="{017AC091-6500-49BE-8BE0-302E72A2D2D6}" type="presOf" srcId="{34DA4FD2-85B0-4221-93BD-A302F3177240}" destId="{ED2871BD-A9BE-4B8C-9DDD-7F9D247BEDE5}" srcOrd="1" destOrd="0" presId="urn:microsoft.com/office/officeart/2005/8/layout/chart3"/>
    <dgm:cxn modelId="{473FC195-BAD6-4FD1-82CB-4A5C7B959510}" type="presOf" srcId="{3B040D32-B7A6-4772-AB5E-597FA06CD6F2}" destId="{B401DEA9-FEF7-49C5-A3C6-FD3EECC61555}" srcOrd="0" destOrd="0" presId="urn:microsoft.com/office/officeart/2005/8/layout/chart3"/>
    <dgm:cxn modelId="{28BE6CA8-4CE5-4912-8038-93EC3181B931}" type="presOf" srcId="{34DA4FD2-85B0-4221-93BD-A302F3177240}" destId="{E1521E80-810E-4BC9-BE78-5168EEB2F6B2}" srcOrd="0" destOrd="0" presId="urn:microsoft.com/office/officeart/2005/8/layout/chart3"/>
    <dgm:cxn modelId="{48FC60B2-F739-4669-BC76-F61479680F4C}" srcId="{79492874-56AC-40BC-BA93-F96CA279ED86}" destId="{D777758E-4313-41D4-A9D3-435EA1730C30}" srcOrd="1" destOrd="0" parTransId="{AD7CA6B1-6050-47E7-8D40-C5DA8CE8CD35}" sibTransId="{86A7536D-1B3A-4EBC-AFB0-240E87410A86}"/>
    <dgm:cxn modelId="{60ADA5FD-4E6E-47AC-88F1-84C3EBFC8B64}" type="presOf" srcId="{79492874-56AC-40BC-BA93-F96CA279ED86}" destId="{D4D7787C-1751-4BD8-8A33-9C94454F7AF5}" srcOrd="0" destOrd="0" presId="urn:microsoft.com/office/officeart/2005/8/layout/chart3"/>
    <dgm:cxn modelId="{0AFF2793-439E-4229-A4B0-8AAAB310FCED}" type="presParOf" srcId="{D4D7787C-1751-4BD8-8A33-9C94454F7AF5}" destId="{E1521E80-810E-4BC9-BE78-5168EEB2F6B2}" srcOrd="0" destOrd="0" presId="urn:microsoft.com/office/officeart/2005/8/layout/chart3"/>
    <dgm:cxn modelId="{1FA0A170-FE5C-4B71-9D42-79C7F5D53AFF}" type="presParOf" srcId="{D4D7787C-1751-4BD8-8A33-9C94454F7AF5}" destId="{ED2871BD-A9BE-4B8C-9DDD-7F9D247BEDE5}" srcOrd="1" destOrd="0" presId="urn:microsoft.com/office/officeart/2005/8/layout/chart3"/>
    <dgm:cxn modelId="{FC11401E-4E05-440E-B30F-C5050A8F2590}" type="presParOf" srcId="{D4D7787C-1751-4BD8-8A33-9C94454F7AF5}" destId="{A4A7121F-6871-40AF-A21C-486F8B4FA4D3}" srcOrd="2" destOrd="0" presId="urn:microsoft.com/office/officeart/2005/8/layout/chart3"/>
    <dgm:cxn modelId="{B170C60A-6873-4C6B-8A63-7A0EDAC11D25}" type="presParOf" srcId="{D4D7787C-1751-4BD8-8A33-9C94454F7AF5}" destId="{77BF45F4-742C-49D1-9657-BFE0BB5522E7}" srcOrd="3" destOrd="0" presId="urn:microsoft.com/office/officeart/2005/8/layout/chart3"/>
    <dgm:cxn modelId="{A5048D09-1F97-4C7E-9D07-89B3133357DC}" type="presParOf" srcId="{D4D7787C-1751-4BD8-8A33-9C94454F7AF5}" destId="{B401DEA9-FEF7-49C5-A3C6-FD3EECC61555}" srcOrd="4" destOrd="0" presId="urn:microsoft.com/office/officeart/2005/8/layout/chart3"/>
    <dgm:cxn modelId="{C51825C7-2673-47E5-BA15-70971811F281}" type="presParOf" srcId="{D4D7787C-1751-4BD8-8A33-9C94454F7AF5}" destId="{34FB6CE8-CAAF-492D-98FE-0DCBBD524A83}" srcOrd="5" destOrd="0" presId="urn:microsoft.com/office/officeart/2005/8/layout/chart3"/>
    <dgm:cxn modelId="{B465220D-0A2F-4396-A47F-9D6D489121D5}" type="presParOf" srcId="{D4D7787C-1751-4BD8-8A33-9C94454F7AF5}" destId="{1CCE4F09-4226-4728-902D-31571D2566B7}" srcOrd="6" destOrd="0" presId="urn:microsoft.com/office/officeart/2005/8/layout/chart3"/>
    <dgm:cxn modelId="{EB1BCE50-8141-42F1-871D-71A4C681D1AA}" type="presParOf" srcId="{D4D7787C-1751-4BD8-8A33-9C94454F7AF5}" destId="{B138E4BA-03D8-4B0D-B075-9B0DD00D9645}"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1E80-810E-4BC9-BE78-5168EEB2F6B2}">
      <dsp:nvSpPr>
        <dsp:cNvPr id="0" name=""/>
        <dsp:cNvSpPr/>
      </dsp:nvSpPr>
      <dsp:spPr>
        <a:xfrm>
          <a:off x="417557" y="340035"/>
          <a:ext cx="3210101" cy="3210101"/>
        </a:xfrm>
        <a:prstGeom prst="pie">
          <a:avLst>
            <a:gd name="adj1" fmla="val 16200000"/>
            <a:gd name="adj2" fmla="val 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App contextualization </a:t>
          </a:r>
        </a:p>
      </dsp:txBody>
      <dsp:txXfrm>
        <a:off x="2059295" y="933904"/>
        <a:ext cx="1184680" cy="955387"/>
      </dsp:txXfrm>
    </dsp:sp>
    <dsp:sp modelId="{A4A7121F-6871-40AF-A21C-486F8B4FA4D3}">
      <dsp:nvSpPr>
        <dsp:cNvPr id="0" name=""/>
        <dsp:cNvSpPr/>
      </dsp:nvSpPr>
      <dsp:spPr>
        <a:xfrm>
          <a:off x="422460" y="373365"/>
          <a:ext cx="3210101" cy="3210101"/>
        </a:xfrm>
        <a:prstGeom prst="pie">
          <a:avLst>
            <a:gd name="adj1" fmla="val 0"/>
            <a:gd name="adj2" fmla="val 5400000"/>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App integration in CO programming </a:t>
          </a:r>
        </a:p>
      </dsp:txBody>
      <dsp:txXfrm>
        <a:off x="2084833" y="2035739"/>
        <a:ext cx="1184680" cy="955387"/>
      </dsp:txXfrm>
    </dsp:sp>
    <dsp:sp modelId="{B401DEA9-FEF7-49C5-A3C6-FD3EECC61555}">
      <dsp:nvSpPr>
        <dsp:cNvPr id="0" name=""/>
        <dsp:cNvSpPr/>
      </dsp:nvSpPr>
      <dsp:spPr>
        <a:xfrm>
          <a:off x="422460" y="373365"/>
          <a:ext cx="3210101" cy="3210101"/>
        </a:xfrm>
        <a:prstGeom prst="pie">
          <a:avLst>
            <a:gd name="adj1" fmla="val 5400000"/>
            <a:gd name="adj2" fmla="val 10800000"/>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App Launch and Promotion </a:t>
          </a:r>
        </a:p>
      </dsp:txBody>
      <dsp:txXfrm>
        <a:off x="785507" y="2035739"/>
        <a:ext cx="1184680" cy="955387"/>
      </dsp:txXfrm>
    </dsp:sp>
    <dsp:sp modelId="{1CCE4F09-4226-4728-902D-31571D2566B7}">
      <dsp:nvSpPr>
        <dsp:cNvPr id="0" name=""/>
        <dsp:cNvSpPr/>
      </dsp:nvSpPr>
      <dsp:spPr>
        <a:xfrm>
          <a:off x="388818" y="351055"/>
          <a:ext cx="3210101" cy="3210101"/>
        </a:xfrm>
        <a:prstGeom prst="pie">
          <a:avLst>
            <a:gd name="adj1" fmla="val 10800000"/>
            <a:gd name="adj2" fmla="val 16200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Technical Partnerships for app deployment </a:t>
          </a:r>
        </a:p>
      </dsp:txBody>
      <dsp:txXfrm>
        <a:off x="751865" y="943395"/>
        <a:ext cx="1184680" cy="95538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DCD46-048A-44B6-87D0-A25706D6FE40}"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DE3A7-D01B-4C99-82AF-E024D21B25D8}" type="slidenum">
              <a:rPr lang="en-US" smtClean="0"/>
              <a:t>‹#›</a:t>
            </a:fld>
            <a:endParaRPr lang="en-US"/>
          </a:p>
        </p:txBody>
      </p:sp>
    </p:spTree>
    <p:extLst>
      <p:ext uri="{BB962C8B-B14F-4D97-AF65-F5344CB8AC3E}">
        <p14:creationId xmlns:p14="http://schemas.microsoft.com/office/powerpoint/2010/main" val="16854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79422-DDE5-7A4E-844D-890A01B6C3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61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0AA2-51A5-4377-A5AF-88F20BC67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9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13251-EF3D-4935-A0B4-A000901021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59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013251-EF3D-4935-A0B4-A0009010210B}" type="slidenum">
              <a:rPr lang="en-US" smtClean="0"/>
              <a:t>12</a:t>
            </a:fld>
            <a:endParaRPr lang="en-US"/>
          </a:p>
        </p:txBody>
      </p:sp>
    </p:spTree>
    <p:extLst>
      <p:ext uri="{BB962C8B-B14F-4D97-AF65-F5344CB8AC3E}">
        <p14:creationId xmlns:p14="http://schemas.microsoft.com/office/powerpoint/2010/main" val="404819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a:cs typeface="Calibri"/>
              </a:rPr>
              <a:t>Key messages: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 Countries used a combination of channels for promotion of </a:t>
            </a:r>
            <a:r>
              <a:rPr lang="en-US" sz="1800" b="0" i="0" u="none" strike="noStrike" err="1">
                <a:solidFill>
                  <a:srgbClr val="000000"/>
                </a:solidFill>
                <a:effectLst/>
                <a:latin typeface="Calibri"/>
                <a:cs typeface="Calibri"/>
              </a:rPr>
              <a:t>Bebbo</a:t>
            </a:r>
            <a:r>
              <a:rPr lang="en-US" sz="1800" b="0" i="0" u="none" strike="noStrike">
                <a:solidFill>
                  <a:srgbClr val="000000"/>
                </a:solidFill>
                <a:effectLst/>
                <a:latin typeface="Calibri"/>
                <a:cs typeface="Calibri"/>
              </a:rPr>
              <a:t> (events, traditional media engagement, social media, digital marketing, word of mouth).</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 Most new users came through digital media, which is expected. And sometimes this was supported by events/traditional media.</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 Since </a:t>
            </a:r>
            <a:r>
              <a:rPr lang="en-US" sz="1800">
                <a:solidFill>
                  <a:srgbClr val="000000"/>
                </a:solidFill>
                <a:latin typeface="Calibri"/>
                <a:cs typeface="Calibri"/>
              </a:rPr>
              <a:t>this</a:t>
            </a:r>
            <a:r>
              <a:rPr lang="en-US" sz="1800" b="0" i="0" u="none" strike="noStrike">
                <a:solidFill>
                  <a:srgbClr val="000000"/>
                </a:solidFill>
                <a:effectLst/>
                <a:latin typeface="Calibri"/>
                <a:cs typeface="Calibri"/>
              </a:rPr>
              <a:t> is a new product, new app - continuous promotion across channels is the key to its success and sustainability. Frequency and </a:t>
            </a:r>
            <a:r>
              <a:rPr lang="en-US" sz="1800">
                <a:solidFill>
                  <a:srgbClr val="000000"/>
                </a:solidFill>
                <a:latin typeface="Calibri"/>
                <a:cs typeface="Calibri"/>
              </a:rPr>
              <a:t>continuous</a:t>
            </a:r>
            <a:r>
              <a:rPr lang="en-US" sz="1800" b="0" i="0" u="none" strike="noStrike">
                <a:solidFill>
                  <a:srgbClr val="000000"/>
                </a:solidFill>
                <a:effectLst/>
                <a:latin typeface="Calibri"/>
                <a:cs typeface="Calibri"/>
              </a:rPr>
              <a:t> exposure to </a:t>
            </a:r>
            <a:r>
              <a:rPr lang="en-US" sz="1800" b="0" i="0" u="none" strike="noStrike" err="1">
                <a:solidFill>
                  <a:srgbClr val="000000"/>
                </a:solidFill>
                <a:effectLst/>
                <a:latin typeface="Calibri"/>
                <a:cs typeface="Calibri"/>
              </a:rPr>
              <a:t>Bebbo</a:t>
            </a:r>
            <a:r>
              <a:rPr lang="en-US" sz="1800" b="0" i="0" u="none" strike="noStrike">
                <a:solidFill>
                  <a:srgbClr val="000000"/>
                </a:solidFill>
                <a:effectLst/>
                <a:latin typeface="Calibri"/>
                <a:cs typeface="Calibri"/>
              </a:rPr>
              <a:t> communication is key to building awareness and growing no. of app downloads. Channel mix is also an optimizing exercise – we are tracking data and </a:t>
            </a:r>
            <a:r>
              <a:rPr lang="en-US" sz="1800" b="0" i="0" u="none" strike="noStrike" err="1">
                <a:solidFill>
                  <a:srgbClr val="000000"/>
                </a:solidFill>
                <a:effectLst/>
                <a:latin typeface="Calibri"/>
                <a:cs typeface="Calibri"/>
              </a:rPr>
              <a:t>continously</a:t>
            </a:r>
            <a:r>
              <a:rPr lang="en-US" sz="1800" b="0" i="0" u="none" strike="noStrike">
                <a:solidFill>
                  <a:srgbClr val="000000"/>
                </a:solidFill>
                <a:effectLst/>
                <a:latin typeface="Calibri"/>
                <a:cs typeface="Calibri"/>
              </a:rPr>
              <a:t> learning what works better regionally and in each country.</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 It requires a cross sectoral office approach and a joint plan (digital specialists, comms, PFP where applicable, </a:t>
            </a:r>
            <a:r>
              <a:rPr lang="en-US" sz="1800" b="0" i="0" u="none" strike="noStrike" err="1">
                <a:solidFill>
                  <a:srgbClr val="000000"/>
                </a:solidFill>
                <a:effectLst/>
                <a:latin typeface="Calibri"/>
                <a:cs typeface="Calibri"/>
              </a:rPr>
              <a:t>programme</a:t>
            </a:r>
            <a:r>
              <a:rPr lang="en-US" sz="1800" b="0" i="0" u="none" strike="noStrike">
                <a:solidFill>
                  <a:srgbClr val="000000"/>
                </a:solidFill>
                <a:effectLst/>
                <a:latin typeface="Calibri"/>
                <a:cs typeface="Calibri"/>
              </a:rPr>
              <a:t>)</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 social media is new for UNICEF globally – thus we are putting extra effort on this but all channels are key</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fontAlgn="base"/>
            <a:r>
              <a:rPr lang="en-US" sz="1800" b="1" i="0" u="none" strike="noStrike" err="1">
                <a:solidFill>
                  <a:srgbClr val="000000"/>
                </a:solidFill>
                <a:effectLst/>
                <a:latin typeface="Calibri"/>
                <a:cs typeface="Calibri"/>
              </a:rPr>
              <a:t>Programme</a:t>
            </a:r>
            <a:r>
              <a:rPr lang="en-US" sz="1800" b="1" i="0" u="none" strike="noStrike">
                <a:solidFill>
                  <a:srgbClr val="000000"/>
                </a:solidFill>
                <a:effectLst/>
                <a:latin typeface="Calibri"/>
                <a:cs typeface="Calibri"/>
              </a:rPr>
              <a:t> integration efforts </a:t>
            </a:r>
            <a:r>
              <a:rPr lang="en-US" sz="1800" b="1">
                <a:solidFill>
                  <a:srgbClr val="000000"/>
                </a:solidFill>
                <a:latin typeface="Calibri"/>
                <a:cs typeface="Calibri"/>
              </a:rPr>
              <a:t>is key for long term sustainability and </a:t>
            </a:r>
            <a:r>
              <a:rPr lang="en-US" sz="1800">
                <a:solidFill>
                  <a:srgbClr val="000000"/>
                </a:solidFill>
                <a:latin typeface="Calibri"/>
                <a:cs typeface="Calibri"/>
              </a:rPr>
              <a:t>can</a:t>
            </a:r>
            <a:r>
              <a:rPr lang="en-US" sz="1800" b="0" i="0" u="none" strike="noStrike">
                <a:solidFill>
                  <a:srgbClr val="000000"/>
                </a:solidFill>
                <a:effectLst/>
                <a:latin typeface="Calibri"/>
                <a:cs typeface="Calibri"/>
              </a:rPr>
              <a:t> help reach the most vulnerable populations (although might not always translate into highest # of downloads)</a:t>
            </a:r>
          </a:p>
          <a:p>
            <a:pPr algn="l" rtl="0" fontAlgn="base"/>
            <a:r>
              <a:rPr lang="en-US" sz="1200" b="1" i="0" u="none" strike="noStrike">
                <a:solidFill>
                  <a:srgbClr val="000000"/>
                </a:solidFill>
                <a:effectLst/>
                <a:latin typeface="Calibri"/>
                <a:cs typeface="Calibri"/>
              </a:rPr>
              <a:t>Traditional media </a:t>
            </a:r>
            <a:r>
              <a:rPr lang="en-US" sz="1200" b="0" i="0" u="none" strike="noStrike">
                <a:solidFill>
                  <a:srgbClr val="000000"/>
                </a:solidFill>
                <a:effectLst/>
                <a:latin typeface="Calibri"/>
                <a:cs typeface="Calibri"/>
              </a:rPr>
              <a:t>– it is important to ensure frequency of </a:t>
            </a:r>
            <a:r>
              <a:rPr lang="en-US" sz="1200" b="0" i="0" u="none" strike="noStrike" err="1">
                <a:solidFill>
                  <a:srgbClr val="000000"/>
                </a:solidFill>
                <a:effectLst/>
                <a:latin typeface="Calibri"/>
                <a:cs typeface="Calibri"/>
              </a:rPr>
              <a:t>Bebbo</a:t>
            </a:r>
            <a:r>
              <a:rPr lang="en-US" sz="1200" b="0" i="0" u="none" strike="noStrike">
                <a:solidFill>
                  <a:srgbClr val="000000"/>
                </a:solidFill>
                <a:effectLst/>
                <a:latin typeface="Calibri"/>
                <a:cs typeface="Calibri"/>
              </a:rPr>
              <a:t> messaging  in traditional media to support digital media presence and marketing and brand building of </a:t>
            </a:r>
            <a:r>
              <a:rPr lang="en-US" sz="1200" b="0" i="0" u="none" strike="noStrike" err="1">
                <a:solidFill>
                  <a:srgbClr val="000000"/>
                </a:solidFill>
                <a:effectLst/>
                <a:latin typeface="Calibri"/>
                <a:cs typeface="Calibri"/>
              </a:rPr>
              <a:t>Bebbo</a:t>
            </a:r>
            <a:r>
              <a:rPr lang="en-US" sz="1200" b="0" i="0" u="none" strike="noStrike">
                <a:solidFill>
                  <a:srgbClr val="000000"/>
                </a:solidFill>
                <a:effectLst/>
                <a:latin typeface="Calibri"/>
                <a:cs typeface="Calibri"/>
              </a:rPr>
              <a:t>. We suggest to approach media (TV or radio) and ask for pro bono ad placements or negotiate packages with TV stations that are based on low value POs, using cheaper advertising slots – like early morning or children's TV.  Another approach can include negotiating this with the national government partner to add leverage in negotiations (where applicable). Already available videos of 20 and 30 seconds for social media can be adapted for TV broadcasting. </a:t>
            </a:r>
            <a:endParaRPr lang="en-US" b="0" i="0">
              <a:solidFill>
                <a:srgbClr val="444444"/>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89013251-EF3D-4935-A0B4-A0009010210B}" type="slidenum">
              <a:rPr lang="en-US" smtClean="0"/>
              <a:t>15</a:t>
            </a:fld>
            <a:endParaRPr lang="en-US"/>
          </a:p>
        </p:txBody>
      </p:sp>
    </p:spTree>
    <p:extLst>
      <p:ext uri="{BB962C8B-B14F-4D97-AF65-F5344CB8AC3E}">
        <p14:creationId xmlns:p14="http://schemas.microsoft.com/office/powerpoint/2010/main" val="89408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0AA2-51A5-4377-A5AF-88F20BC67D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71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lvl="0"/>
            <a:fld id="{156D8740-6163-48BA-91A0-ED116045A6C8}" type="datetime1">
              <a:rPr lang="en-US" smtClean="0"/>
              <a:pPr lvl="0"/>
              <a:t>12/9/2022</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1DE7771-46EE-441D-BA6F-00830C590CEC}" type="slidenum">
              <a:rPr lang="en-US" smtClean="0"/>
              <a:t>‹#›</a:t>
            </a:fld>
            <a:endParaRPr lang="en-US"/>
          </a:p>
        </p:txBody>
      </p:sp>
    </p:spTree>
    <p:extLst>
      <p:ext uri="{BB962C8B-B14F-4D97-AF65-F5344CB8AC3E}">
        <p14:creationId xmlns:p14="http://schemas.microsoft.com/office/powerpoint/2010/main" val="21016123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2ADA1933-D0AE-4283-BD55-AFAFC0E86E2A}" type="datetime1">
              <a:rPr lang="en-US" smtClean="0"/>
              <a:pPr lvl="0"/>
              <a:t>12/9/2022</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EBE3C38A-F083-4A20-A40C-F739436C6348}" type="slidenum">
              <a:rPr lang="en-US" smtClean="0"/>
              <a:t>‹#›</a:t>
            </a:fld>
            <a:endParaRPr lang="en-US"/>
          </a:p>
        </p:txBody>
      </p:sp>
    </p:spTree>
    <p:extLst>
      <p:ext uri="{BB962C8B-B14F-4D97-AF65-F5344CB8AC3E}">
        <p14:creationId xmlns:p14="http://schemas.microsoft.com/office/powerpoint/2010/main" val="2400651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D6577F67-29BF-4248-93D2-8BC6E14E6828}" type="datetime1">
              <a:rPr lang="en-US" smtClean="0"/>
              <a:pPr lvl="0"/>
              <a:t>12/9/2022</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01005F9-AE98-46A4-B70A-48A973B64C36}" type="slidenum">
              <a:rPr lang="en-US" smtClean="0"/>
              <a:t>‹#›</a:t>
            </a:fld>
            <a:endParaRPr lang="en-US"/>
          </a:p>
        </p:txBody>
      </p:sp>
    </p:spTree>
    <p:extLst>
      <p:ext uri="{BB962C8B-B14F-4D97-AF65-F5344CB8AC3E}">
        <p14:creationId xmlns:p14="http://schemas.microsoft.com/office/powerpoint/2010/main" val="424904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B38C-A2E4-4729-9777-9CE45A242F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50B1B-7FFB-480E-8127-BDFAD5ED4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D10E87-F47B-4B22-B627-EA46314504E9}"/>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5" name="Footer Placeholder 4">
            <a:extLst>
              <a:ext uri="{FF2B5EF4-FFF2-40B4-BE49-F238E27FC236}">
                <a16:creationId xmlns:a16="http://schemas.microsoft.com/office/drawing/2014/main" id="{CE98CE86-D808-40F1-9A21-6CF8D62CC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5F8DD-A5E8-4270-A27D-1B0A28281B84}"/>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253541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8121-E4E9-47A1-BE11-7B8C1F2CB8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303CD-7F48-41EA-B337-E2EBA4F4E5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C8248-7BB5-4FBC-B885-ABEB6FE4E34E}"/>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5" name="Footer Placeholder 4">
            <a:extLst>
              <a:ext uri="{FF2B5EF4-FFF2-40B4-BE49-F238E27FC236}">
                <a16:creationId xmlns:a16="http://schemas.microsoft.com/office/drawing/2014/main" id="{02624837-560A-4B31-A426-E7FC91048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F061C-0BED-46B3-9DFB-30F111FBF8C1}"/>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1485752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E7EE8-7EF3-4CD6-A983-A637A87591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B3AEB1-91B3-4F23-96B2-6D25BDA22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B8E98C-8CBA-4F6D-89A0-89591F6DFA0A}"/>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5" name="Footer Placeholder 4">
            <a:extLst>
              <a:ext uri="{FF2B5EF4-FFF2-40B4-BE49-F238E27FC236}">
                <a16:creationId xmlns:a16="http://schemas.microsoft.com/office/drawing/2014/main" id="{CE0EF5BB-779A-41EA-BFEB-884A6AB10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D4F8E-6890-42C1-B7D8-C7A5DE89FDEC}"/>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1119348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036E-310E-423F-BEBD-BC514D78C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E945-B356-4943-82E3-CB56C52675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80904-2FFE-4BFE-9FAB-C2583C4886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56BF18-2C08-4E25-904C-89D74D8CB796}"/>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6" name="Footer Placeholder 5">
            <a:extLst>
              <a:ext uri="{FF2B5EF4-FFF2-40B4-BE49-F238E27FC236}">
                <a16:creationId xmlns:a16="http://schemas.microsoft.com/office/drawing/2014/main" id="{EB2FFD22-093D-487F-87AF-6A7C45956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A1ECEE-2696-4956-8C3F-2CBC2A152933}"/>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308746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954B-3744-4FD0-8AC4-73422FBCC6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34F954-433C-497C-A434-87DB11305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250433-412C-42E3-ADA8-A9B083E3A1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8B990F-D129-4587-8FEB-92C40CFE7F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C1976A-2C94-4153-AF4D-78259A3339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EC5D44-5706-424F-9BA4-1F3F94D61648}"/>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8" name="Footer Placeholder 7">
            <a:extLst>
              <a:ext uri="{FF2B5EF4-FFF2-40B4-BE49-F238E27FC236}">
                <a16:creationId xmlns:a16="http://schemas.microsoft.com/office/drawing/2014/main" id="{5B99C2CE-AE10-4023-8DF7-760AE86FC2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E2740C-F48A-40CC-AF58-FF578DEA5957}"/>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1607622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E57A-22B7-4AE8-8D3C-3B0A8D1AA1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7478B6-57DA-41AD-AED2-D4CBB4139374}"/>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4" name="Footer Placeholder 3">
            <a:extLst>
              <a:ext uri="{FF2B5EF4-FFF2-40B4-BE49-F238E27FC236}">
                <a16:creationId xmlns:a16="http://schemas.microsoft.com/office/drawing/2014/main" id="{7DAC34A1-DA99-4FD4-94F7-6F2A74EA0D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45D64-E96B-4226-AA19-FACD9E17CF9F}"/>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91728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96A099-FD20-4548-A1F6-2A096988E2BE}"/>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3" name="Footer Placeholder 2">
            <a:extLst>
              <a:ext uri="{FF2B5EF4-FFF2-40B4-BE49-F238E27FC236}">
                <a16:creationId xmlns:a16="http://schemas.microsoft.com/office/drawing/2014/main" id="{64888F50-27C0-4C4F-8EF7-33D2FED441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F6ADF-561A-4199-B95C-2950C0305323}"/>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407155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3446-AC21-4CCD-8861-41701A1DA2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5717A-1413-409F-9EB9-904AC91F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A5841C-B7C4-458F-AF57-2DA30D840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32DAD-52D6-485C-BA0C-2D7029255347}"/>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6" name="Footer Placeholder 5">
            <a:extLst>
              <a:ext uri="{FF2B5EF4-FFF2-40B4-BE49-F238E27FC236}">
                <a16:creationId xmlns:a16="http://schemas.microsoft.com/office/drawing/2014/main" id="{BC7FEF00-B32B-4329-AE5A-AC0DA8CDF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70CC4-B3FF-404F-BB88-720A25B361CE}"/>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302814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37A02BBC-B3DA-4234-BA95-FE8A00286E33}" type="datetime1">
              <a:rPr lang="en-US" smtClean="0"/>
              <a:pPr lvl="0"/>
              <a:t>12/9/2022</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A511BDAF-16DE-4873-B184-86A5BE1DD960}" type="slidenum">
              <a:rPr lang="en-US" smtClean="0"/>
              <a:t>‹#›</a:t>
            </a:fld>
            <a:endParaRPr lang="en-US"/>
          </a:p>
        </p:txBody>
      </p:sp>
    </p:spTree>
    <p:extLst>
      <p:ext uri="{BB962C8B-B14F-4D97-AF65-F5344CB8AC3E}">
        <p14:creationId xmlns:p14="http://schemas.microsoft.com/office/powerpoint/2010/main" val="389481804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0337-F605-4101-80F1-ED35E8C40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B22105-33D7-4A58-9D51-52FC8A5211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DA8374-7A80-4359-9AF8-B27F0AE3A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6A2E5-0318-4532-9121-DFDF265BE15C}"/>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6" name="Footer Placeholder 5">
            <a:extLst>
              <a:ext uri="{FF2B5EF4-FFF2-40B4-BE49-F238E27FC236}">
                <a16:creationId xmlns:a16="http://schemas.microsoft.com/office/drawing/2014/main" id="{50943DCE-232C-4EB6-BAF9-89211C0F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DBA20-7DC6-40A2-B9F6-AC33FD426EB3}"/>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1141896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5B12-0C22-46A6-9206-26EF0FC328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029717-38AD-4666-9DBD-C397504534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B68D3-F69F-498D-A08E-03F43E18D6E7}"/>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5" name="Footer Placeholder 4">
            <a:extLst>
              <a:ext uri="{FF2B5EF4-FFF2-40B4-BE49-F238E27FC236}">
                <a16:creationId xmlns:a16="http://schemas.microsoft.com/office/drawing/2014/main" id="{45F955C6-43C6-4983-B06A-545863631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59639-C0CD-4299-ACDF-F47F47E9735B}"/>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1834200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7FCB1A-4EA5-4EE2-A35A-DB8228A0D2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386AB5-E194-441B-ABC2-3DAFDC9350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B755-5ED9-4A1A-B39F-1B7F2E99B7DD}"/>
              </a:ext>
            </a:extLst>
          </p:cNvPr>
          <p:cNvSpPr>
            <a:spLocks noGrp="1"/>
          </p:cNvSpPr>
          <p:nvPr>
            <p:ph type="dt" sz="half" idx="10"/>
          </p:nvPr>
        </p:nvSpPr>
        <p:spPr/>
        <p:txBody>
          <a:bodyPr/>
          <a:lstStyle/>
          <a:p>
            <a:fld id="{5BE530F4-25D1-4C39-9525-CED27CB825DD}" type="datetimeFigureOut">
              <a:rPr lang="en-US" smtClean="0"/>
              <a:t>12/9/2022</a:t>
            </a:fld>
            <a:endParaRPr lang="en-US"/>
          </a:p>
        </p:txBody>
      </p:sp>
      <p:sp>
        <p:nvSpPr>
          <p:cNvPr id="5" name="Footer Placeholder 4">
            <a:extLst>
              <a:ext uri="{FF2B5EF4-FFF2-40B4-BE49-F238E27FC236}">
                <a16:creationId xmlns:a16="http://schemas.microsoft.com/office/drawing/2014/main" id="{FFE49E90-1265-4C49-AACA-8AEDD270A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26ECF-1699-4DFF-96E5-35875EC000F2}"/>
              </a:ext>
            </a:extLst>
          </p:cNvPr>
          <p:cNvSpPr>
            <a:spLocks noGrp="1"/>
          </p:cNvSpPr>
          <p:nvPr>
            <p:ph type="sldNum" sz="quarter" idx="12"/>
          </p:nvPr>
        </p:nvSpPr>
        <p:spPr/>
        <p:txBody>
          <a:bodyPr/>
          <a:lstStyle/>
          <a:p>
            <a:fld id="{48F24778-8CA7-444D-B450-2273744A23F0}" type="slidenum">
              <a:rPr lang="en-US" smtClean="0"/>
              <a:t>‹#›</a:t>
            </a:fld>
            <a:endParaRPr lang="en-US"/>
          </a:p>
        </p:txBody>
      </p:sp>
    </p:spTree>
    <p:extLst>
      <p:ext uri="{BB962C8B-B14F-4D97-AF65-F5344CB8AC3E}">
        <p14:creationId xmlns:p14="http://schemas.microsoft.com/office/powerpoint/2010/main" val="3126201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alf Pic">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71CE111D-1007-064F-A1C0-931460CCADE6}"/>
              </a:ext>
            </a:extLst>
          </p:cNvPr>
          <p:cNvSpPr>
            <a:spLocks noGrp="1"/>
          </p:cNvSpPr>
          <p:nvPr>
            <p:ph type="pic" sz="quarter" idx="19"/>
          </p:nvPr>
        </p:nvSpPr>
        <p:spPr>
          <a:xfrm>
            <a:off x="6096001" y="0"/>
            <a:ext cx="6096000"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9" y="739230"/>
            <a:ext cx="4844210" cy="1231106"/>
          </a:xfrm>
        </p:spPr>
        <p:txBody>
          <a:bodyPr/>
          <a:lstStyle>
            <a:lvl1pPr algn="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8" y="2887009"/>
            <a:ext cx="4844210" cy="16922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31406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Manual Build)">
    <p:bg>
      <p:bgPr>
        <a:solidFill>
          <a:schemeClr val="tx1"/>
        </a:solidFill>
        <a:effectLst/>
      </p:bgPr>
    </p:bg>
    <p:spTree>
      <p:nvGrpSpPr>
        <p:cNvPr id="1" name=""/>
        <p:cNvGrpSpPr/>
        <p:nvPr/>
      </p:nvGrpSpPr>
      <p:grpSpPr>
        <a:xfrm>
          <a:off x="0" y="0"/>
          <a:ext cx="0" cy="0"/>
          <a:chOff x="0" y="0"/>
          <a:chExt cx="0" cy="0"/>
        </a:xfrm>
      </p:grpSpPr>
      <p:sp>
        <p:nvSpPr>
          <p:cNvPr id="17" name="Picture Placeholder 25">
            <a:extLst>
              <a:ext uri="{FF2B5EF4-FFF2-40B4-BE49-F238E27FC236}">
                <a16:creationId xmlns:a16="http://schemas.microsoft.com/office/drawing/2014/main" id="{65E9F91E-64E1-2C46-9BC2-0CAB358B42E4}"/>
              </a:ext>
            </a:extLst>
          </p:cNvPr>
          <p:cNvSpPr>
            <a:spLocks noGrp="1"/>
          </p:cNvSpPr>
          <p:nvPr>
            <p:ph type="pic" sz="quarter" idx="19"/>
          </p:nvPr>
        </p:nvSpPr>
        <p:spPr>
          <a:xfrm>
            <a:off x="0" y="0"/>
            <a:ext cx="12192001"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216000">
            <a:noAutofit/>
          </a:bodyPr>
          <a:lstStyle>
            <a:lvl1pPr algn="ctr">
              <a:defRPr sz="800">
                <a:solidFill>
                  <a:schemeClr val="bg1"/>
                </a:solidFill>
              </a:defRPr>
            </a:lvl1pPr>
          </a:lstStyle>
          <a:p>
            <a:endParaRPr lang="en-GB" dirty="0"/>
          </a:p>
        </p:txBody>
      </p:sp>
      <p:pic>
        <p:nvPicPr>
          <p:cNvPr id="7" name="Graphic 6">
            <a:extLst>
              <a:ext uri="{FF2B5EF4-FFF2-40B4-BE49-F238E27FC236}">
                <a16:creationId xmlns:a16="http://schemas.microsoft.com/office/drawing/2014/main" id="{166D3F59-6A8C-444A-AAE9-5B16BED8D5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31999" y="0"/>
            <a:ext cx="1440000" cy="1440000"/>
          </a:xfrm>
          <a:prstGeom prst="rect">
            <a:avLst/>
          </a:prstGeom>
        </p:spPr>
      </p:pic>
      <p:sp>
        <p:nvSpPr>
          <p:cNvPr id="15" name="Text Placeholder 5">
            <a:extLst>
              <a:ext uri="{FF2B5EF4-FFF2-40B4-BE49-F238E27FC236}">
                <a16:creationId xmlns:a16="http://schemas.microsoft.com/office/drawing/2014/main" id="{2F7D1F74-BDF8-264B-B3B7-68ED3A425E24}"/>
              </a:ext>
            </a:extLst>
          </p:cNvPr>
          <p:cNvSpPr>
            <a:spLocks noGrp="1"/>
          </p:cNvSpPr>
          <p:nvPr>
            <p:ph type="body" sz="quarter" idx="10" hasCustomPrompt="1"/>
          </p:nvPr>
        </p:nvSpPr>
        <p:spPr>
          <a:xfrm>
            <a:off x="1524000" y="5906129"/>
            <a:ext cx="9144000" cy="276999"/>
          </a:xfrm>
          <a:effectLst>
            <a:outerShdw blurRad="50800" dist="38100" dir="2700000" algn="tl" rotWithShape="0">
              <a:prstClr val="black">
                <a:alpha val="40000"/>
              </a:prstClr>
            </a:outerShdw>
          </a:effectLst>
        </p:spPr>
        <p:txBody>
          <a:bodyPr>
            <a:spAutoFit/>
          </a:bodyPr>
          <a:lstStyle>
            <a:lvl1pPr marL="0" indent="0" algn="ctr" defTabSz="914400" rtl="0" eaLnBrk="1" latinLnBrk="0" hangingPunct="1">
              <a:lnSpc>
                <a:spcPct val="90000"/>
              </a:lnSpc>
              <a:spcBef>
                <a:spcPct val="0"/>
              </a:spcBef>
              <a:buFont typeface="Arial" panose="020B0604020202020204" pitchFamily="34" charset="0"/>
              <a:buNone/>
              <a:defRPr lang="en-GB" sz="2000" b="1" i="0" kern="1200" cap="all" baseline="0" dirty="0">
                <a:solidFill>
                  <a:schemeClr val="bg1"/>
                </a:solidFill>
                <a:latin typeface="Univers Condensed" panose="020B0506020202050204" pitchFamily="34" charset="0"/>
                <a:ea typeface="+mj-ea"/>
                <a:cs typeface="+mj-cs"/>
              </a:defRPr>
            </a:lvl1pPr>
            <a:lvl2pPr>
              <a:defRPr/>
            </a:lvl2pPr>
            <a:lvl3pPr>
              <a:defRPr/>
            </a:lvl3pPr>
            <a:lvl4pPr>
              <a:defRPr/>
            </a:lvl4pPr>
            <a:lvl5pPr>
              <a:defRPr/>
            </a:lvl5pPr>
          </a:lstStyle>
          <a:p>
            <a:pPr lvl="0"/>
            <a:r>
              <a:rPr lang="en-GB" dirty="0"/>
              <a:t>INSERT Strapline</a:t>
            </a:r>
          </a:p>
        </p:txBody>
      </p:sp>
      <p:sp>
        <p:nvSpPr>
          <p:cNvPr id="22" name="Title 1">
            <a:extLst>
              <a:ext uri="{FF2B5EF4-FFF2-40B4-BE49-F238E27FC236}">
                <a16:creationId xmlns:a16="http://schemas.microsoft.com/office/drawing/2014/main" id="{71F04359-8CF0-A34A-A27B-62457832D088}"/>
              </a:ext>
            </a:extLst>
          </p:cNvPr>
          <p:cNvSpPr>
            <a:spLocks noGrp="1"/>
          </p:cNvSpPr>
          <p:nvPr>
            <p:ph type="ctrTitle" hasCustomPrompt="1"/>
          </p:nvPr>
        </p:nvSpPr>
        <p:spPr>
          <a:xfrm>
            <a:off x="1524000" y="3656020"/>
            <a:ext cx="9144000" cy="553998"/>
          </a:xfrm>
          <a:effectLst>
            <a:outerShdw blurRad="50800" dist="38100" dir="2700000" algn="tl" rotWithShape="0">
              <a:prstClr val="black">
                <a:alpha val="40000"/>
              </a:prstClr>
            </a:outerShdw>
          </a:effectLst>
        </p:spPr>
        <p:txBody>
          <a:bodyPr anchor="b">
            <a:spAutoFit/>
          </a:bodyPr>
          <a:lstStyle>
            <a:lvl1pPr algn="ctr">
              <a:defRPr sz="4000" cap="all" baseline="0">
                <a:solidFill>
                  <a:schemeClr val="bg1"/>
                </a:solidFill>
              </a:defRPr>
            </a:lvl1pPr>
          </a:lstStyle>
          <a:p>
            <a:r>
              <a:rPr lang="en-GB" dirty="0"/>
              <a:t>INSERT COMPANY NAME</a:t>
            </a:r>
            <a:endParaRPr lang="en-US" dirty="0"/>
          </a:p>
        </p:txBody>
      </p:sp>
      <p:sp>
        <p:nvSpPr>
          <p:cNvPr id="23" name="Subtitle 2">
            <a:extLst>
              <a:ext uri="{FF2B5EF4-FFF2-40B4-BE49-F238E27FC236}">
                <a16:creationId xmlns:a16="http://schemas.microsoft.com/office/drawing/2014/main" id="{33817326-5827-0442-8709-5D711C47DBD9}"/>
              </a:ext>
            </a:extLst>
          </p:cNvPr>
          <p:cNvSpPr>
            <a:spLocks noGrp="1"/>
          </p:cNvSpPr>
          <p:nvPr>
            <p:ph type="subTitle" idx="1" hasCustomPrompt="1"/>
          </p:nvPr>
        </p:nvSpPr>
        <p:spPr>
          <a:xfrm>
            <a:off x="1524000" y="2644768"/>
            <a:ext cx="9144000" cy="553998"/>
          </a:xfrm>
          <a:effectLst>
            <a:outerShdw blurRad="50800" dist="38100" dir="2700000" algn="tl" rotWithShape="0">
              <a:prstClr val="black">
                <a:alpha val="40000"/>
              </a:prstClr>
            </a:outerShdw>
          </a:effectLst>
        </p:spPr>
        <p:txBody>
          <a:bodyPr anchor="b">
            <a:spAutoFit/>
          </a:bodyPr>
          <a:lstStyle>
            <a:lvl1pPr marL="0" indent="0" algn="ctr" defTabSz="914400" rtl="0" eaLnBrk="1" latinLnBrk="0" hangingPunct="1">
              <a:lnSpc>
                <a:spcPct val="90000"/>
              </a:lnSpc>
              <a:spcBef>
                <a:spcPct val="0"/>
              </a:spcBef>
              <a:buNone/>
              <a:defRPr lang="en-US" sz="4000" b="1" i="0" kern="1200" cap="all" baseline="0" dirty="0">
                <a:solidFill>
                  <a:schemeClr val="bg1"/>
                </a:solidFill>
                <a:latin typeface="Univers Condensed" panose="020B050602020205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Corporate partner</a:t>
            </a:r>
            <a:endParaRPr lang="en-US" dirty="0"/>
          </a:p>
        </p:txBody>
      </p:sp>
      <p:sp>
        <p:nvSpPr>
          <p:cNvPr id="24" name="TextBox 23">
            <a:extLst>
              <a:ext uri="{FF2B5EF4-FFF2-40B4-BE49-F238E27FC236}">
                <a16:creationId xmlns:a16="http://schemas.microsoft.com/office/drawing/2014/main" id="{AE53C00C-916C-E04D-9B20-64AB22AE57EC}"/>
              </a:ext>
            </a:extLst>
          </p:cNvPr>
          <p:cNvSpPr txBox="1"/>
          <p:nvPr userDrawn="1"/>
        </p:nvSpPr>
        <p:spPr>
          <a:xfrm>
            <a:off x="6035887" y="3301499"/>
            <a:ext cx="102592" cy="184666"/>
          </a:xfrm>
          <a:prstGeom prst="rect">
            <a:avLst/>
          </a:prstGeom>
          <a:noFill/>
          <a:effectLst>
            <a:outerShdw blurRad="50800" dist="38100" dir="2700000" algn="tl" rotWithShape="0">
              <a:prstClr val="black">
                <a:alpha val="40000"/>
              </a:prstClr>
            </a:outerShdw>
          </a:effectLst>
        </p:spPr>
        <p:txBody>
          <a:bodyPr wrap="none" lIns="0" tIns="0" rIns="0" bIns="0" rtlCol="0" anchor="ctr">
            <a:spAutoFit/>
          </a:bodyPr>
          <a:lstStyle/>
          <a:p>
            <a:r>
              <a:rPr lang="en-GB" sz="1200" dirty="0">
                <a:solidFill>
                  <a:schemeClr val="bg1"/>
                </a:solidFill>
              </a:rPr>
              <a:t>X</a:t>
            </a:r>
          </a:p>
        </p:txBody>
      </p:sp>
    </p:spTree>
    <p:extLst>
      <p:ext uri="{BB962C8B-B14F-4D97-AF65-F5344CB8AC3E}">
        <p14:creationId xmlns:p14="http://schemas.microsoft.com/office/powerpoint/2010/main" val="435487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Multi Pics">
    <p:bg>
      <p:bgPr>
        <a:solidFill>
          <a:schemeClr val="tx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EE6CD87-FF2B-D644-844B-389FDEFE16B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9384000" y="0"/>
            <a:ext cx="2808000" cy="2337172"/>
          </a:xfrm>
          <a:prstGeom prst="rect">
            <a:avLst/>
          </a:prstGeom>
        </p:spPr>
      </p:pic>
      <p:pic>
        <p:nvPicPr>
          <p:cNvPr id="29" name="Picture 28">
            <a:extLst>
              <a:ext uri="{FF2B5EF4-FFF2-40B4-BE49-F238E27FC236}">
                <a16:creationId xmlns:a16="http://schemas.microsoft.com/office/drawing/2014/main" id="{5DA435F5-F25E-5345-BCEE-C3DA20D7A121}"/>
              </a:ext>
            </a:extLst>
          </p:cNvPr>
          <p:cNvPicPr>
            <a:picLocks noChangeAspect="1"/>
          </p:cNvPicPr>
          <p:nvPr userDrawn="1"/>
        </p:nvPicPr>
        <p:blipFill rotWithShape="1">
          <a:blip r:embed="rId3" cstate="screen">
            <a:alphaModFix amt="40000"/>
            <a:extLst>
              <a:ext uri="{28A0092B-C50C-407E-A947-70E740481C1C}">
                <a14:useLocalDpi xmlns:a14="http://schemas.microsoft.com/office/drawing/2010/main"/>
              </a:ext>
            </a:extLst>
          </a:blip>
          <a:srcRect/>
          <a:stretch/>
        </p:blipFill>
        <p:spPr>
          <a:xfrm>
            <a:off x="6104430" y="1745133"/>
            <a:ext cx="3240000" cy="3340898"/>
          </a:xfrm>
          <a:prstGeom prst="rect">
            <a:avLst/>
          </a:prstGeom>
        </p:spPr>
      </p:pic>
      <p:pic>
        <p:nvPicPr>
          <p:cNvPr id="33" name="Picture 32">
            <a:extLst>
              <a:ext uri="{FF2B5EF4-FFF2-40B4-BE49-F238E27FC236}">
                <a16:creationId xmlns:a16="http://schemas.microsoft.com/office/drawing/2014/main" id="{941C3C5C-6D24-0544-B06C-8FB96E328B16}"/>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6104430" y="0"/>
            <a:ext cx="3240000" cy="1739481"/>
          </a:xfrm>
          <a:prstGeom prst="rect">
            <a:avLst/>
          </a:prstGeom>
        </p:spPr>
      </p:pic>
      <p:pic>
        <p:nvPicPr>
          <p:cNvPr id="28" name="Picture 27">
            <a:extLst>
              <a:ext uri="{FF2B5EF4-FFF2-40B4-BE49-F238E27FC236}">
                <a16:creationId xmlns:a16="http://schemas.microsoft.com/office/drawing/2014/main" id="{D16AED2C-B624-3B44-A76E-2C2DBA2B642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flipH="1">
            <a:off x="6135435" y="5086031"/>
            <a:ext cx="3177988" cy="1771969"/>
          </a:xfrm>
          <a:prstGeom prst="rect">
            <a:avLst/>
          </a:prstGeom>
        </p:spPr>
      </p:pic>
      <p:pic>
        <p:nvPicPr>
          <p:cNvPr id="30" name="Picture 29">
            <a:extLst>
              <a:ext uri="{FF2B5EF4-FFF2-40B4-BE49-F238E27FC236}">
                <a16:creationId xmlns:a16="http://schemas.microsoft.com/office/drawing/2014/main" id="{87B28D11-D3D2-6C4A-B1C9-6B7A4F3170E1}"/>
              </a:ext>
            </a:extLst>
          </p:cNvPr>
          <p:cNvPicPr>
            <a:picLocks noChangeAspect="1"/>
          </p:cNvPicPr>
          <p:nvPr userDrawn="1"/>
        </p:nvPicPr>
        <p:blipFill>
          <a:blip r:embed="rId6" cstate="screen">
            <a:alphaModFix amt="50000"/>
            <a:extLst>
              <a:ext uri="{28A0092B-C50C-407E-A947-70E740481C1C}">
                <a14:useLocalDpi xmlns:a14="http://schemas.microsoft.com/office/drawing/2010/main"/>
              </a:ext>
            </a:extLst>
          </a:blip>
          <a:srcRect/>
          <a:stretch/>
        </p:blipFill>
        <p:spPr>
          <a:xfrm>
            <a:off x="-6099" y="0"/>
            <a:ext cx="2412000" cy="1879845"/>
          </a:xfrm>
          <a:prstGeom prst="rect">
            <a:avLst/>
          </a:prstGeom>
        </p:spPr>
      </p:pic>
      <p:pic>
        <p:nvPicPr>
          <p:cNvPr id="27" name="Picture 26">
            <a:extLst>
              <a:ext uri="{FF2B5EF4-FFF2-40B4-BE49-F238E27FC236}">
                <a16:creationId xmlns:a16="http://schemas.microsoft.com/office/drawing/2014/main" id="{AA1CC94C-9CE9-E74E-9086-4A514E9282DA}"/>
              </a:ext>
            </a:extLst>
          </p:cNvPr>
          <p:cNvPicPr>
            <a:picLocks noChangeAspect="1"/>
          </p:cNvPicPr>
          <p:nvPr userDrawn="1"/>
        </p:nvPicPr>
        <p:blipFill rotWithShape="1">
          <a:blip r:embed="rId7" cstate="screen">
            <a:alphaModFix amt="50000"/>
            <a:extLst>
              <a:ext uri="{28A0092B-C50C-407E-A947-70E740481C1C}">
                <a14:useLocalDpi xmlns:a14="http://schemas.microsoft.com/office/drawing/2010/main"/>
              </a:ext>
            </a:extLst>
          </a:blip>
          <a:srcRect/>
          <a:stretch/>
        </p:blipFill>
        <p:spPr>
          <a:xfrm>
            <a:off x="9454130" y="2337178"/>
            <a:ext cx="2667739" cy="1774203"/>
          </a:xfrm>
          <a:prstGeom prst="rect">
            <a:avLst/>
          </a:prstGeom>
        </p:spPr>
      </p:pic>
      <p:pic>
        <p:nvPicPr>
          <p:cNvPr id="32" name="Picture 31">
            <a:extLst>
              <a:ext uri="{FF2B5EF4-FFF2-40B4-BE49-F238E27FC236}">
                <a16:creationId xmlns:a16="http://schemas.microsoft.com/office/drawing/2014/main" id="{87B888FB-5E79-B948-86D8-4803E1EFCB32}"/>
              </a:ext>
            </a:extLst>
          </p:cNvPr>
          <p:cNvPicPr>
            <a:picLocks noChangeAspect="1"/>
          </p:cNvPicPr>
          <p:nvPr userDrawn="1"/>
        </p:nvPicPr>
        <p:blipFill rotWithShape="1">
          <a:blip r:embed="rId8" cstate="screen">
            <a:alphaModFix amt="50000"/>
            <a:extLst>
              <a:ext uri="{28A0092B-C50C-407E-A947-70E740481C1C}">
                <a14:useLocalDpi xmlns:a14="http://schemas.microsoft.com/office/drawing/2010/main"/>
              </a:ext>
            </a:extLst>
          </a:blip>
          <a:srcRect/>
          <a:stretch/>
        </p:blipFill>
        <p:spPr>
          <a:xfrm>
            <a:off x="2426339" y="0"/>
            <a:ext cx="3672000" cy="4105730"/>
          </a:xfrm>
          <a:prstGeom prst="rect">
            <a:avLst/>
          </a:prstGeom>
        </p:spPr>
      </p:pic>
      <p:pic>
        <p:nvPicPr>
          <p:cNvPr id="35" name="Picture 34">
            <a:extLst>
              <a:ext uri="{FF2B5EF4-FFF2-40B4-BE49-F238E27FC236}">
                <a16:creationId xmlns:a16="http://schemas.microsoft.com/office/drawing/2014/main" id="{599309D6-903F-1F43-8187-4DABC4555C49}"/>
              </a:ext>
            </a:extLst>
          </p:cNvPr>
          <p:cNvPicPr>
            <a:picLocks noChangeAspect="1"/>
          </p:cNvPicPr>
          <p:nvPr userDrawn="1"/>
        </p:nvPicPr>
        <p:blipFill>
          <a:blip r:embed="rId9" cstate="screen">
            <a:alphaModFix amt="50000"/>
            <a:extLst>
              <a:ext uri="{28A0092B-C50C-407E-A947-70E740481C1C}">
                <a14:useLocalDpi xmlns:a14="http://schemas.microsoft.com/office/drawing/2010/main"/>
              </a:ext>
            </a:extLst>
          </a:blip>
          <a:srcRect/>
          <a:stretch/>
        </p:blipFill>
        <p:spPr>
          <a:xfrm>
            <a:off x="-6099" y="1886802"/>
            <a:ext cx="2412000" cy="3526600"/>
          </a:xfrm>
          <a:prstGeom prst="rect">
            <a:avLst/>
          </a:prstGeom>
        </p:spPr>
      </p:pic>
      <p:pic>
        <p:nvPicPr>
          <p:cNvPr id="26" name="Picture 25">
            <a:extLst>
              <a:ext uri="{FF2B5EF4-FFF2-40B4-BE49-F238E27FC236}">
                <a16:creationId xmlns:a16="http://schemas.microsoft.com/office/drawing/2014/main" id="{49A24795-1835-4A4A-AC81-D7E3C7F180A8}"/>
              </a:ext>
            </a:extLst>
          </p:cNvPr>
          <p:cNvPicPr>
            <a:picLocks noChangeAspect="1"/>
          </p:cNvPicPr>
          <p:nvPr userDrawn="1"/>
        </p:nvPicPr>
        <p:blipFill rotWithShape="1">
          <a:blip r:embed="rId10" cstate="screen">
            <a:alphaModFix amt="50000"/>
            <a:extLst>
              <a:ext uri="{28A0092B-C50C-407E-A947-70E740481C1C}">
                <a14:useLocalDpi xmlns:a14="http://schemas.microsoft.com/office/drawing/2010/main"/>
              </a:ext>
            </a:extLst>
          </a:blip>
          <a:srcRect t="-703"/>
          <a:stretch/>
        </p:blipFill>
        <p:spPr>
          <a:xfrm>
            <a:off x="-6099" y="5435694"/>
            <a:ext cx="2412000" cy="1422306"/>
          </a:xfrm>
          <a:prstGeom prst="rect">
            <a:avLst/>
          </a:prstGeom>
        </p:spPr>
      </p:pic>
      <p:pic>
        <p:nvPicPr>
          <p:cNvPr id="34" name="Picture 33">
            <a:extLst>
              <a:ext uri="{FF2B5EF4-FFF2-40B4-BE49-F238E27FC236}">
                <a16:creationId xmlns:a16="http://schemas.microsoft.com/office/drawing/2014/main" id="{0E2134BB-E032-BB4C-8155-C82C3C4397A8}"/>
              </a:ext>
            </a:extLst>
          </p:cNvPr>
          <p:cNvPicPr>
            <a:picLocks noChangeAspect="1"/>
          </p:cNvPicPr>
          <p:nvPr userDrawn="1"/>
        </p:nvPicPr>
        <p:blipFill rotWithShape="1">
          <a:blip r:embed="rId11" cstate="screen">
            <a:alphaModFix amt="50000"/>
            <a:extLst>
              <a:ext uri="{28A0092B-C50C-407E-A947-70E740481C1C}">
                <a14:useLocalDpi xmlns:a14="http://schemas.microsoft.com/office/drawing/2010/main"/>
              </a:ext>
            </a:extLst>
          </a:blip>
          <a:srcRect/>
          <a:stretch/>
        </p:blipFill>
        <p:spPr>
          <a:xfrm>
            <a:off x="2411368" y="4123710"/>
            <a:ext cx="3683005" cy="2734290"/>
          </a:xfrm>
          <a:prstGeom prst="rect">
            <a:avLst/>
          </a:prstGeom>
        </p:spPr>
      </p:pic>
      <p:pic>
        <p:nvPicPr>
          <p:cNvPr id="31" name="Picture 30">
            <a:extLst>
              <a:ext uri="{FF2B5EF4-FFF2-40B4-BE49-F238E27FC236}">
                <a16:creationId xmlns:a16="http://schemas.microsoft.com/office/drawing/2014/main" id="{FAED1A7D-540D-6444-ACAA-DD53E2D7504E}"/>
              </a:ext>
            </a:extLst>
          </p:cNvPr>
          <p:cNvPicPr>
            <a:picLocks noChangeAspect="1"/>
          </p:cNvPicPr>
          <p:nvPr userDrawn="1"/>
        </p:nvPicPr>
        <p:blipFill rotWithShape="1">
          <a:blip r:embed="rId12" cstate="screen">
            <a:alphaModFix amt="50000"/>
            <a:extLst>
              <a:ext uri="{28A0092B-C50C-407E-A947-70E740481C1C}">
                <a14:useLocalDpi xmlns:a14="http://schemas.microsoft.com/office/drawing/2010/main"/>
              </a:ext>
            </a:extLst>
          </a:blip>
          <a:srcRect/>
          <a:stretch/>
        </p:blipFill>
        <p:spPr>
          <a:xfrm>
            <a:off x="9384000" y="4111389"/>
            <a:ext cx="2808000" cy="2746612"/>
          </a:xfrm>
          <a:prstGeom prst="rect">
            <a:avLst/>
          </a:prstGeom>
        </p:spPr>
      </p:pic>
      <p:grpSp>
        <p:nvGrpSpPr>
          <p:cNvPr id="9" name="Group 8">
            <a:extLst>
              <a:ext uri="{FF2B5EF4-FFF2-40B4-BE49-F238E27FC236}">
                <a16:creationId xmlns:a16="http://schemas.microsoft.com/office/drawing/2014/main" id="{F6FB6028-DC81-7949-B157-01746A0BF8DA}"/>
              </a:ext>
            </a:extLst>
          </p:cNvPr>
          <p:cNvGrpSpPr/>
          <p:nvPr userDrawn="1"/>
        </p:nvGrpSpPr>
        <p:grpSpPr>
          <a:xfrm flipH="1">
            <a:off x="0" y="0"/>
            <a:ext cx="12187451" cy="6858000"/>
            <a:chOff x="0" y="0"/>
            <a:chExt cx="12187451" cy="6858000"/>
          </a:xfrm>
        </p:grpSpPr>
        <p:cxnSp>
          <p:nvCxnSpPr>
            <p:cNvPr id="10" name="Straight Connector 9">
              <a:extLst>
                <a:ext uri="{FF2B5EF4-FFF2-40B4-BE49-F238E27FC236}">
                  <a16:creationId xmlns:a16="http://schemas.microsoft.com/office/drawing/2014/main" id="{700FE19A-067E-344E-89DA-69B5FE7DA488}"/>
                </a:ext>
              </a:extLst>
            </p:cNvPr>
            <p:cNvCxnSpPr/>
            <p:nvPr/>
          </p:nvCxnSpPr>
          <p:spPr>
            <a:xfrm>
              <a:off x="2838735" y="0"/>
              <a:ext cx="0" cy="685800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2D9ED1-0027-BB4B-9F02-D6F15C652A43}"/>
                </a:ext>
              </a:extLst>
            </p:cNvPr>
            <p:cNvCxnSpPr/>
            <p:nvPr/>
          </p:nvCxnSpPr>
          <p:spPr>
            <a:xfrm>
              <a:off x="6097365" y="0"/>
              <a:ext cx="0" cy="685800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A36024-0B41-D342-A8EC-B56001F2A930}"/>
                </a:ext>
              </a:extLst>
            </p:cNvPr>
            <p:cNvCxnSpPr/>
            <p:nvPr/>
          </p:nvCxnSpPr>
          <p:spPr>
            <a:xfrm>
              <a:off x="9771797" y="0"/>
              <a:ext cx="0" cy="685800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101135-B006-4644-86B4-A09DE223AE12}"/>
                </a:ext>
              </a:extLst>
            </p:cNvPr>
            <p:cNvCxnSpPr>
              <a:cxnSpLocks/>
            </p:cNvCxnSpPr>
            <p:nvPr/>
          </p:nvCxnSpPr>
          <p:spPr>
            <a:xfrm>
              <a:off x="0" y="2337179"/>
              <a:ext cx="2838735"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F984BC-4E9D-8A43-BDEC-626C02685394}"/>
                </a:ext>
              </a:extLst>
            </p:cNvPr>
            <p:cNvCxnSpPr>
              <a:cxnSpLocks/>
            </p:cNvCxnSpPr>
            <p:nvPr/>
          </p:nvCxnSpPr>
          <p:spPr>
            <a:xfrm>
              <a:off x="0" y="4111388"/>
              <a:ext cx="2838735"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DD5364-F5D8-DA49-8D65-BF8414D8871E}"/>
                </a:ext>
              </a:extLst>
            </p:cNvPr>
            <p:cNvCxnSpPr>
              <a:cxnSpLocks/>
            </p:cNvCxnSpPr>
            <p:nvPr/>
          </p:nvCxnSpPr>
          <p:spPr>
            <a:xfrm>
              <a:off x="2838735" y="5080379"/>
              <a:ext cx="3289110"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73AF2B-7BDE-C149-B01A-FFE9DC077BC3}"/>
                </a:ext>
              </a:extLst>
            </p:cNvPr>
            <p:cNvCxnSpPr>
              <a:cxnSpLocks/>
            </p:cNvCxnSpPr>
            <p:nvPr/>
          </p:nvCxnSpPr>
          <p:spPr>
            <a:xfrm>
              <a:off x="2838735" y="1723030"/>
              <a:ext cx="3289110"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796CA5-276E-8C41-A60A-7258331DB6EF}"/>
                </a:ext>
              </a:extLst>
            </p:cNvPr>
            <p:cNvCxnSpPr>
              <a:cxnSpLocks/>
            </p:cNvCxnSpPr>
            <p:nvPr/>
          </p:nvCxnSpPr>
          <p:spPr>
            <a:xfrm>
              <a:off x="6142747" y="4163345"/>
              <a:ext cx="3698543"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E3F9EC-8A5F-8640-BDFB-05B070671909}"/>
                </a:ext>
              </a:extLst>
            </p:cNvPr>
            <p:cNvCxnSpPr>
              <a:cxnSpLocks/>
            </p:cNvCxnSpPr>
            <p:nvPr/>
          </p:nvCxnSpPr>
          <p:spPr>
            <a:xfrm>
              <a:off x="9771797" y="1886803"/>
              <a:ext cx="2415654"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3A5AD3-5EFF-7E41-8EE1-6442D447F3AD}"/>
                </a:ext>
              </a:extLst>
            </p:cNvPr>
            <p:cNvCxnSpPr>
              <a:cxnSpLocks/>
            </p:cNvCxnSpPr>
            <p:nvPr/>
          </p:nvCxnSpPr>
          <p:spPr>
            <a:xfrm>
              <a:off x="9771797" y="5421573"/>
              <a:ext cx="2415654"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5">
            <a:extLst>
              <a:ext uri="{FF2B5EF4-FFF2-40B4-BE49-F238E27FC236}">
                <a16:creationId xmlns:a16="http://schemas.microsoft.com/office/drawing/2014/main" id="{2F7D1F74-BDF8-264B-B3B7-68ED3A425E24}"/>
              </a:ext>
            </a:extLst>
          </p:cNvPr>
          <p:cNvSpPr>
            <a:spLocks noGrp="1"/>
          </p:cNvSpPr>
          <p:nvPr>
            <p:ph type="body" sz="quarter" idx="10" hasCustomPrompt="1"/>
          </p:nvPr>
        </p:nvSpPr>
        <p:spPr>
          <a:xfrm>
            <a:off x="1524000" y="5906129"/>
            <a:ext cx="9144000" cy="276999"/>
          </a:xfrm>
          <a:effectLst>
            <a:outerShdw blurRad="50800" dist="38100" dir="2700000" algn="tl" rotWithShape="0">
              <a:prstClr val="black">
                <a:alpha val="40000"/>
              </a:prstClr>
            </a:outerShdw>
          </a:effectLst>
        </p:spPr>
        <p:txBody>
          <a:bodyPr>
            <a:spAutoFit/>
          </a:bodyPr>
          <a:lstStyle>
            <a:lvl1pPr marL="0" indent="0" algn="ctr" defTabSz="914400" rtl="0" eaLnBrk="1" latinLnBrk="0" hangingPunct="1">
              <a:lnSpc>
                <a:spcPct val="90000"/>
              </a:lnSpc>
              <a:spcBef>
                <a:spcPct val="0"/>
              </a:spcBef>
              <a:buFont typeface="Arial" panose="020B0604020202020204" pitchFamily="34" charset="0"/>
              <a:buNone/>
              <a:defRPr lang="en-GB" sz="2000" b="1" i="0" kern="1200" cap="all" baseline="0" dirty="0">
                <a:solidFill>
                  <a:schemeClr val="bg1"/>
                </a:solidFill>
                <a:latin typeface="Univers Condensed" panose="020B0506020202050204" pitchFamily="34" charset="0"/>
                <a:ea typeface="+mj-ea"/>
                <a:cs typeface="+mj-cs"/>
              </a:defRPr>
            </a:lvl1pPr>
            <a:lvl2pPr>
              <a:defRPr/>
            </a:lvl2pPr>
            <a:lvl3pPr>
              <a:defRPr/>
            </a:lvl3pPr>
            <a:lvl4pPr>
              <a:defRPr/>
            </a:lvl4pPr>
            <a:lvl5pPr>
              <a:defRPr/>
            </a:lvl5pPr>
          </a:lstStyle>
          <a:p>
            <a:pPr lvl="0"/>
            <a:r>
              <a:rPr lang="en-GB" dirty="0"/>
              <a:t>INSERT Strapline</a:t>
            </a:r>
          </a:p>
        </p:txBody>
      </p:sp>
      <p:sp>
        <p:nvSpPr>
          <p:cNvPr id="39" name="Title 1">
            <a:extLst>
              <a:ext uri="{FF2B5EF4-FFF2-40B4-BE49-F238E27FC236}">
                <a16:creationId xmlns:a16="http://schemas.microsoft.com/office/drawing/2014/main" id="{96070FBE-1E93-C246-A951-6AB47D4DC3EB}"/>
              </a:ext>
            </a:extLst>
          </p:cNvPr>
          <p:cNvSpPr>
            <a:spLocks noGrp="1"/>
          </p:cNvSpPr>
          <p:nvPr>
            <p:ph type="ctrTitle" hasCustomPrompt="1"/>
          </p:nvPr>
        </p:nvSpPr>
        <p:spPr>
          <a:xfrm>
            <a:off x="1524000" y="3656020"/>
            <a:ext cx="9143999" cy="553998"/>
          </a:xfrm>
          <a:effectLst>
            <a:outerShdw blurRad="50800" dist="38100" dir="2700000" algn="tl" rotWithShape="0">
              <a:prstClr val="black">
                <a:alpha val="40000"/>
              </a:prstClr>
            </a:outerShdw>
          </a:effectLst>
        </p:spPr>
        <p:txBody>
          <a:bodyPr wrap="square" anchor="b">
            <a:spAutoFit/>
          </a:bodyPr>
          <a:lstStyle>
            <a:lvl1pPr algn="ctr">
              <a:defRPr sz="4000" cap="all" baseline="0">
                <a:solidFill>
                  <a:schemeClr val="bg1"/>
                </a:solidFill>
              </a:defRPr>
            </a:lvl1pPr>
          </a:lstStyle>
          <a:p>
            <a:r>
              <a:rPr lang="en-GB" dirty="0"/>
              <a:t>INSERT COMPANY NAME</a:t>
            </a:r>
            <a:endParaRPr lang="en-US" dirty="0"/>
          </a:p>
        </p:txBody>
      </p:sp>
      <p:pic>
        <p:nvPicPr>
          <p:cNvPr id="41" name="Graphic 40">
            <a:extLst>
              <a:ext uri="{FF2B5EF4-FFF2-40B4-BE49-F238E27FC236}">
                <a16:creationId xmlns:a16="http://schemas.microsoft.com/office/drawing/2014/main" id="{5DDB94EC-B7F0-6B48-BAF7-D25328A67DB0}"/>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0031999" y="0"/>
            <a:ext cx="1440000" cy="1440000"/>
          </a:xfrm>
          <a:prstGeom prst="rect">
            <a:avLst/>
          </a:prstGeom>
        </p:spPr>
      </p:pic>
      <p:sp>
        <p:nvSpPr>
          <p:cNvPr id="42" name="TextBox 41">
            <a:extLst>
              <a:ext uri="{FF2B5EF4-FFF2-40B4-BE49-F238E27FC236}">
                <a16:creationId xmlns:a16="http://schemas.microsoft.com/office/drawing/2014/main" id="{4BF1A52A-0D7B-C74A-A2C1-7C49891AC6BB}"/>
              </a:ext>
            </a:extLst>
          </p:cNvPr>
          <p:cNvSpPr txBox="1"/>
          <p:nvPr userDrawn="1"/>
        </p:nvSpPr>
        <p:spPr>
          <a:xfrm>
            <a:off x="6035887" y="3301499"/>
            <a:ext cx="102592" cy="184666"/>
          </a:xfrm>
          <a:prstGeom prst="rect">
            <a:avLst/>
          </a:prstGeom>
          <a:noFill/>
          <a:effectLst>
            <a:outerShdw blurRad="50800" dist="38100" dir="2700000" algn="tl" rotWithShape="0">
              <a:prstClr val="black">
                <a:alpha val="40000"/>
              </a:prstClr>
            </a:outerShdw>
          </a:effectLst>
        </p:spPr>
        <p:txBody>
          <a:bodyPr wrap="none" lIns="0" tIns="0" rIns="0" bIns="0" rtlCol="0" anchor="ctr">
            <a:spAutoFit/>
          </a:bodyPr>
          <a:lstStyle/>
          <a:p>
            <a:r>
              <a:rPr lang="en-GB" sz="1200" dirty="0">
                <a:solidFill>
                  <a:schemeClr val="bg1"/>
                </a:solidFill>
              </a:rPr>
              <a:t>X</a:t>
            </a:r>
          </a:p>
        </p:txBody>
      </p:sp>
      <p:sp>
        <p:nvSpPr>
          <p:cNvPr id="36" name="Subtitle 2">
            <a:extLst>
              <a:ext uri="{FF2B5EF4-FFF2-40B4-BE49-F238E27FC236}">
                <a16:creationId xmlns:a16="http://schemas.microsoft.com/office/drawing/2014/main" id="{97269C18-25AB-8045-83E6-5E613CBBF030}"/>
              </a:ext>
            </a:extLst>
          </p:cNvPr>
          <p:cNvSpPr>
            <a:spLocks noGrp="1"/>
          </p:cNvSpPr>
          <p:nvPr>
            <p:ph type="subTitle" idx="1" hasCustomPrompt="1"/>
          </p:nvPr>
        </p:nvSpPr>
        <p:spPr>
          <a:xfrm>
            <a:off x="1524000" y="2644768"/>
            <a:ext cx="9144000" cy="553998"/>
          </a:xfrm>
          <a:effectLst>
            <a:outerShdw blurRad="50800" dist="38100" dir="2700000" algn="tl" rotWithShape="0">
              <a:prstClr val="black">
                <a:alpha val="40000"/>
              </a:prstClr>
            </a:outerShdw>
          </a:effectLst>
        </p:spPr>
        <p:txBody>
          <a:bodyPr anchor="b">
            <a:spAutoFit/>
          </a:bodyPr>
          <a:lstStyle>
            <a:lvl1pPr marL="0" indent="0" algn="ctr" defTabSz="914400" rtl="0" eaLnBrk="1" latinLnBrk="0" hangingPunct="1">
              <a:lnSpc>
                <a:spcPct val="90000"/>
              </a:lnSpc>
              <a:spcBef>
                <a:spcPct val="0"/>
              </a:spcBef>
              <a:buNone/>
              <a:defRPr lang="en-US" sz="4000" b="1" i="0" kern="1200" cap="all" baseline="0" dirty="0">
                <a:solidFill>
                  <a:schemeClr val="bg1"/>
                </a:solidFill>
                <a:latin typeface="Univers Condensed" panose="020B050602020205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Corporate partner</a:t>
            </a:r>
            <a:endParaRPr lang="en-US" dirty="0"/>
          </a:p>
        </p:txBody>
      </p:sp>
    </p:spTree>
    <p:extLst>
      <p:ext uri="{BB962C8B-B14F-4D97-AF65-F5344CB8AC3E}">
        <p14:creationId xmlns:p14="http://schemas.microsoft.com/office/powerpoint/2010/main" val="3151799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Multi Pics RAW">
    <p:bg>
      <p:bgPr>
        <a:solidFill>
          <a:schemeClr val="tx1"/>
        </a:solidFill>
        <a:effectLst/>
      </p:bgPr>
    </p:bg>
    <p:spTree>
      <p:nvGrpSpPr>
        <p:cNvPr id="1" name=""/>
        <p:cNvGrpSpPr/>
        <p:nvPr/>
      </p:nvGrpSpPr>
      <p:grpSpPr>
        <a:xfrm>
          <a:off x="0" y="0"/>
          <a:ext cx="0" cy="0"/>
          <a:chOff x="0" y="0"/>
          <a:chExt cx="0" cy="0"/>
        </a:xfrm>
      </p:grpSpPr>
      <p:sp>
        <p:nvSpPr>
          <p:cNvPr id="37" name="Picture Placeholder 25">
            <a:extLst>
              <a:ext uri="{FF2B5EF4-FFF2-40B4-BE49-F238E27FC236}">
                <a16:creationId xmlns:a16="http://schemas.microsoft.com/office/drawing/2014/main" id="{E37CD9D5-B3F7-0748-B8D5-79FEDB189B91}"/>
              </a:ext>
            </a:extLst>
          </p:cNvPr>
          <p:cNvSpPr>
            <a:spLocks noGrp="1"/>
          </p:cNvSpPr>
          <p:nvPr>
            <p:ph type="pic" sz="quarter" idx="19"/>
          </p:nvPr>
        </p:nvSpPr>
        <p:spPr>
          <a:xfrm>
            <a:off x="-1" y="0"/>
            <a:ext cx="2340000" cy="1792005"/>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38" name="Picture Placeholder 25">
            <a:extLst>
              <a:ext uri="{FF2B5EF4-FFF2-40B4-BE49-F238E27FC236}">
                <a16:creationId xmlns:a16="http://schemas.microsoft.com/office/drawing/2014/main" id="{07F38138-1F7B-E940-9F20-E9BA85F7B2B8}"/>
              </a:ext>
            </a:extLst>
          </p:cNvPr>
          <p:cNvSpPr>
            <a:spLocks noGrp="1"/>
          </p:cNvSpPr>
          <p:nvPr>
            <p:ph type="pic" sz="quarter" idx="20"/>
          </p:nvPr>
        </p:nvSpPr>
        <p:spPr>
          <a:xfrm>
            <a:off x="2520221" y="0"/>
            <a:ext cx="3478796" cy="4086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40" name="Picture Placeholder 25">
            <a:extLst>
              <a:ext uri="{FF2B5EF4-FFF2-40B4-BE49-F238E27FC236}">
                <a16:creationId xmlns:a16="http://schemas.microsoft.com/office/drawing/2014/main" id="{11489CF8-B6C2-DC4E-89EF-32BE30D0E1FD}"/>
              </a:ext>
            </a:extLst>
          </p:cNvPr>
          <p:cNvSpPr>
            <a:spLocks noGrp="1"/>
          </p:cNvSpPr>
          <p:nvPr>
            <p:ph type="pic" sz="quarter" idx="21"/>
          </p:nvPr>
        </p:nvSpPr>
        <p:spPr>
          <a:xfrm>
            <a:off x="6168469" y="0"/>
            <a:ext cx="3110113" cy="164239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44" name="Picture Placeholder 25">
            <a:extLst>
              <a:ext uri="{FF2B5EF4-FFF2-40B4-BE49-F238E27FC236}">
                <a16:creationId xmlns:a16="http://schemas.microsoft.com/office/drawing/2014/main" id="{C6DA9D49-BF47-7F4A-86BF-5D1AFDBDB0C8}"/>
              </a:ext>
            </a:extLst>
          </p:cNvPr>
          <p:cNvSpPr>
            <a:spLocks noGrp="1"/>
          </p:cNvSpPr>
          <p:nvPr>
            <p:ph type="pic" sz="quarter" idx="23"/>
          </p:nvPr>
        </p:nvSpPr>
        <p:spPr>
          <a:xfrm>
            <a:off x="-1" y="1974643"/>
            <a:ext cx="2340000" cy="3357752"/>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45" name="Picture Placeholder 25">
            <a:extLst>
              <a:ext uri="{FF2B5EF4-FFF2-40B4-BE49-F238E27FC236}">
                <a16:creationId xmlns:a16="http://schemas.microsoft.com/office/drawing/2014/main" id="{E0C9223C-9F28-404D-8F75-037371A5AB8F}"/>
              </a:ext>
            </a:extLst>
          </p:cNvPr>
          <p:cNvSpPr>
            <a:spLocks noGrp="1"/>
          </p:cNvSpPr>
          <p:nvPr>
            <p:ph type="pic" sz="quarter" idx="24"/>
          </p:nvPr>
        </p:nvSpPr>
        <p:spPr>
          <a:xfrm>
            <a:off x="-1" y="5501240"/>
            <a:ext cx="2340000" cy="135675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46" name="Picture Placeholder 25">
            <a:extLst>
              <a:ext uri="{FF2B5EF4-FFF2-40B4-BE49-F238E27FC236}">
                <a16:creationId xmlns:a16="http://schemas.microsoft.com/office/drawing/2014/main" id="{46A44AE9-7B77-6247-806F-01E5D8428027}"/>
              </a:ext>
            </a:extLst>
          </p:cNvPr>
          <p:cNvSpPr>
            <a:spLocks noGrp="1"/>
          </p:cNvSpPr>
          <p:nvPr>
            <p:ph type="pic" sz="quarter" idx="25"/>
          </p:nvPr>
        </p:nvSpPr>
        <p:spPr>
          <a:xfrm>
            <a:off x="2520221" y="4255854"/>
            <a:ext cx="3478796" cy="2602145"/>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47" name="Picture Placeholder 25">
            <a:extLst>
              <a:ext uri="{FF2B5EF4-FFF2-40B4-BE49-F238E27FC236}">
                <a16:creationId xmlns:a16="http://schemas.microsoft.com/office/drawing/2014/main" id="{367F8C1C-2529-CF47-A293-FE09EE4F0EDF}"/>
              </a:ext>
            </a:extLst>
          </p:cNvPr>
          <p:cNvSpPr>
            <a:spLocks noGrp="1"/>
          </p:cNvSpPr>
          <p:nvPr>
            <p:ph type="pic" sz="quarter" idx="26"/>
          </p:nvPr>
        </p:nvSpPr>
        <p:spPr>
          <a:xfrm>
            <a:off x="6168469" y="5159140"/>
            <a:ext cx="3110113" cy="169885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48" name="Picture Placeholder 25">
            <a:extLst>
              <a:ext uri="{FF2B5EF4-FFF2-40B4-BE49-F238E27FC236}">
                <a16:creationId xmlns:a16="http://schemas.microsoft.com/office/drawing/2014/main" id="{043C3C31-528D-4B41-93BE-639A689AE3FB}"/>
              </a:ext>
            </a:extLst>
          </p:cNvPr>
          <p:cNvSpPr>
            <a:spLocks noGrp="1"/>
          </p:cNvSpPr>
          <p:nvPr>
            <p:ph type="pic" sz="quarter" idx="27"/>
          </p:nvPr>
        </p:nvSpPr>
        <p:spPr>
          <a:xfrm>
            <a:off x="6168469" y="1829738"/>
            <a:ext cx="3110113" cy="317752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49" name="Picture Placeholder 25">
            <a:extLst>
              <a:ext uri="{FF2B5EF4-FFF2-40B4-BE49-F238E27FC236}">
                <a16:creationId xmlns:a16="http://schemas.microsoft.com/office/drawing/2014/main" id="{03628DB4-EB8B-7545-8354-99CA7124FB8F}"/>
              </a:ext>
            </a:extLst>
          </p:cNvPr>
          <p:cNvSpPr>
            <a:spLocks noGrp="1"/>
          </p:cNvSpPr>
          <p:nvPr>
            <p:ph type="pic" sz="quarter" idx="28"/>
          </p:nvPr>
        </p:nvSpPr>
        <p:spPr>
          <a:xfrm>
            <a:off x="9439785" y="2413438"/>
            <a:ext cx="2752215" cy="1619846"/>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50" name="Picture Placeholder 25">
            <a:extLst>
              <a:ext uri="{FF2B5EF4-FFF2-40B4-BE49-F238E27FC236}">
                <a16:creationId xmlns:a16="http://schemas.microsoft.com/office/drawing/2014/main" id="{C2D5F005-66BD-DF40-9626-6825E1A4EF6F}"/>
              </a:ext>
            </a:extLst>
          </p:cNvPr>
          <p:cNvSpPr>
            <a:spLocks noGrp="1"/>
          </p:cNvSpPr>
          <p:nvPr>
            <p:ph type="pic" sz="quarter" idx="29"/>
          </p:nvPr>
        </p:nvSpPr>
        <p:spPr>
          <a:xfrm>
            <a:off x="9439785" y="4206744"/>
            <a:ext cx="2752215" cy="2651253"/>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15" name="Text Placeholder 5">
            <a:extLst>
              <a:ext uri="{FF2B5EF4-FFF2-40B4-BE49-F238E27FC236}">
                <a16:creationId xmlns:a16="http://schemas.microsoft.com/office/drawing/2014/main" id="{2F7D1F74-BDF8-264B-B3B7-68ED3A425E24}"/>
              </a:ext>
            </a:extLst>
          </p:cNvPr>
          <p:cNvSpPr>
            <a:spLocks noGrp="1"/>
          </p:cNvSpPr>
          <p:nvPr>
            <p:ph type="body" sz="quarter" idx="10" hasCustomPrompt="1"/>
          </p:nvPr>
        </p:nvSpPr>
        <p:spPr>
          <a:xfrm>
            <a:off x="1524000" y="5906129"/>
            <a:ext cx="9144000" cy="276999"/>
          </a:xfrm>
          <a:effectLst>
            <a:outerShdw blurRad="50800" dist="38100" dir="2700000" algn="tl" rotWithShape="0">
              <a:prstClr val="black">
                <a:alpha val="40000"/>
              </a:prstClr>
            </a:outerShdw>
          </a:effectLst>
        </p:spPr>
        <p:txBody>
          <a:bodyPr>
            <a:spAutoFit/>
          </a:bodyPr>
          <a:lstStyle>
            <a:lvl1pPr marL="0" indent="0" algn="ctr" defTabSz="914400" rtl="0" eaLnBrk="1" latinLnBrk="0" hangingPunct="1">
              <a:lnSpc>
                <a:spcPct val="90000"/>
              </a:lnSpc>
              <a:spcBef>
                <a:spcPct val="0"/>
              </a:spcBef>
              <a:buFont typeface="Arial" panose="020B0604020202020204" pitchFamily="34" charset="0"/>
              <a:buNone/>
              <a:defRPr lang="en-GB" sz="2000" b="1" i="0" kern="1200" cap="all" baseline="0" dirty="0">
                <a:solidFill>
                  <a:schemeClr val="bg1"/>
                </a:solidFill>
                <a:latin typeface="Univers Condensed" panose="020B0506020202050204" pitchFamily="34" charset="0"/>
                <a:ea typeface="+mj-ea"/>
                <a:cs typeface="+mj-cs"/>
              </a:defRPr>
            </a:lvl1pPr>
            <a:lvl2pPr>
              <a:defRPr/>
            </a:lvl2pPr>
            <a:lvl3pPr>
              <a:defRPr/>
            </a:lvl3pPr>
            <a:lvl4pPr>
              <a:defRPr/>
            </a:lvl4pPr>
            <a:lvl5pPr>
              <a:defRPr/>
            </a:lvl5pPr>
          </a:lstStyle>
          <a:p>
            <a:pPr lvl="0"/>
            <a:r>
              <a:rPr lang="en-GB" dirty="0"/>
              <a:t>INSERT Strapline</a:t>
            </a:r>
          </a:p>
        </p:txBody>
      </p:sp>
      <p:sp>
        <p:nvSpPr>
          <p:cNvPr id="39" name="Title 1">
            <a:extLst>
              <a:ext uri="{FF2B5EF4-FFF2-40B4-BE49-F238E27FC236}">
                <a16:creationId xmlns:a16="http://schemas.microsoft.com/office/drawing/2014/main" id="{96070FBE-1E93-C246-A951-6AB47D4DC3EB}"/>
              </a:ext>
            </a:extLst>
          </p:cNvPr>
          <p:cNvSpPr>
            <a:spLocks noGrp="1"/>
          </p:cNvSpPr>
          <p:nvPr>
            <p:ph type="ctrTitle" hasCustomPrompt="1"/>
          </p:nvPr>
        </p:nvSpPr>
        <p:spPr>
          <a:xfrm>
            <a:off x="1524000" y="3656020"/>
            <a:ext cx="9144000" cy="553998"/>
          </a:xfrm>
          <a:effectLst>
            <a:outerShdw blurRad="50800" dist="38100" dir="2700000" algn="tl" rotWithShape="0">
              <a:prstClr val="black">
                <a:alpha val="40000"/>
              </a:prstClr>
            </a:outerShdw>
          </a:effectLst>
        </p:spPr>
        <p:txBody>
          <a:bodyPr anchor="b">
            <a:spAutoFit/>
          </a:bodyPr>
          <a:lstStyle>
            <a:lvl1pPr algn="ctr">
              <a:defRPr sz="4000" cap="all" baseline="0">
                <a:solidFill>
                  <a:schemeClr val="bg1"/>
                </a:solidFill>
              </a:defRPr>
            </a:lvl1pPr>
          </a:lstStyle>
          <a:p>
            <a:r>
              <a:rPr lang="en-GB" dirty="0"/>
              <a:t>INSERT COMPANY NAME</a:t>
            </a:r>
            <a:endParaRPr lang="en-US" dirty="0"/>
          </a:p>
        </p:txBody>
      </p:sp>
      <p:pic>
        <p:nvPicPr>
          <p:cNvPr id="41" name="Graphic 40">
            <a:extLst>
              <a:ext uri="{FF2B5EF4-FFF2-40B4-BE49-F238E27FC236}">
                <a16:creationId xmlns:a16="http://schemas.microsoft.com/office/drawing/2014/main" id="{5DDB94EC-B7F0-6B48-BAF7-D25328A67D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31999" y="0"/>
            <a:ext cx="1440000" cy="1440000"/>
          </a:xfrm>
          <a:prstGeom prst="rect">
            <a:avLst/>
          </a:prstGeom>
        </p:spPr>
      </p:pic>
      <p:sp>
        <p:nvSpPr>
          <p:cNvPr id="42" name="TextBox 41">
            <a:extLst>
              <a:ext uri="{FF2B5EF4-FFF2-40B4-BE49-F238E27FC236}">
                <a16:creationId xmlns:a16="http://schemas.microsoft.com/office/drawing/2014/main" id="{4BF1A52A-0D7B-C74A-A2C1-7C49891AC6BB}"/>
              </a:ext>
            </a:extLst>
          </p:cNvPr>
          <p:cNvSpPr txBox="1"/>
          <p:nvPr userDrawn="1"/>
        </p:nvSpPr>
        <p:spPr>
          <a:xfrm>
            <a:off x="6035887" y="3301499"/>
            <a:ext cx="102592" cy="184666"/>
          </a:xfrm>
          <a:prstGeom prst="rect">
            <a:avLst/>
          </a:prstGeom>
          <a:noFill/>
          <a:effectLst>
            <a:outerShdw blurRad="50800" dist="38100" dir="2700000" algn="tl" rotWithShape="0">
              <a:prstClr val="black">
                <a:alpha val="40000"/>
              </a:prstClr>
            </a:outerShdw>
          </a:effectLst>
        </p:spPr>
        <p:txBody>
          <a:bodyPr wrap="none" lIns="0" tIns="0" rIns="0" bIns="0" rtlCol="0" anchor="ctr">
            <a:spAutoFit/>
          </a:bodyPr>
          <a:lstStyle/>
          <a:p>
            <a:r>
              <a:rPr lang="en-GB" sz="1200" dirty="0">
                <a:solidFill>
                  <a:schemeClr val="bg1"/>
                </a:solidFill>
              </a:rPr>
              <a:t>X</a:t>
            </a:r>
          </a:p>
        </p:txBody>
      </p:sp>
      <p:sp>
        <p:nvSpPr>
          <p:cNvPr id="36" name="Subtitle 2">
            <a:extLst>
              <a:ext uri="{FF2B5EF4-FFF2-40B4-BE49-F238E27FC236}">
                <a16:creationId xmlns:a16="http://schemas.microsoft.com/office/drawing/2014/main" id="{97269C18-25AB-8045-83E6-5E613CBBF030}"/>
              </a:ext>
            </a:extLst>
          </p:cNvPr>
          <p:cNvSpPr>
            <a:spLocks noGrp="1"/>
          </p:cNvSpPr>
          <p:nvPr>
            <p:ph type="subTitle" idx="1" hasCustomPrompt="1"/>
          </p:nvPr>
        </p:nvSpPr>
        <p:spPr>
          <a:xfrm>
            <a:off x="1524000" y="2644768"/>
            <a:ext cx="9144000" cy="553998"/>
          </a:xfrm>
          <a:effectLst>
            <a:outerShdw blurRad="50800" dist="38100" dir="2700000" algn="tl" rotWithShape="0">
              <a:prstClr val="black">
                <a:alpha val="40000"/>
              </a:prstClr>
            </a:outerShdw>
          </a:effectLst>
        </p:spPr>
        <p:txBody>
          <a:bodyPr anchor="b">
            <a:spAutoFit/>
          </a:bodyPr>
          <a:lstStyle>
            <a:lvl1pPr marL="0" indent="0" algn="ctr" defTabSz="914400" rtl="0" eaLnBrk="1" latinLnBrk="0" hangingPunct="1">
              <a:lnSpc>
                <a:spcPct val="90000"/>
              </a:lnSpc>
              <a:spcBef>
                <a:spcPct val="0"/>
              </a:spcBef>
              <a:buNone/>
              <a:defRPr lang="en-US" sz="4000" b="1" i="0" kern="1200" cap="all" baseline="0" dirty="0">
                <a:solidFill>
                  <a:schemeClr val="bg1"/>
                </a:solidFill>
                <a:latin typeface="Univers Condensed" panose="020B050602020205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Corporate partner</a:t>
            </a:r>
            <a:endParaRPr lang="en-US" dirty="0"/>
          </a:p>
        </p:txBody>
      </p:sp>
      <p:sp>
        <p:nvSpPr>
          <p:cNvPr id="53" name="Picture Placeholder 52">
            <a:extLst>
              <a:ext uri="{FF2B5EF4-FFF2-40B4-BE49-F238E27FC236}">
                <a16:creationId xmlns:a16="http://schemas.microsoft.com/office/drawing/2014/main" id="{40E46094-3CB7-0544-A903-44353B7B9D0F}"/>
              </a:ext>
            </a:extLst>
          </p:cNvPr>
          <p:cNvSpPr>
            <a:spLocks noGrp="1"/>
          </p:cNvSpPr>
          <p:nvPr>
            <p:ph type="pic" sz="quarter" idx="30"/>
          </p:nvPr>
        </p:nvSpPr>
        <p:spPr>
          <a:xfrm>
            <a:off x="9439785" y="0"/>
            <a:ext cx="2752215" cy="2234445"/>
          </a:xfrm>
          <a:custGeom>
            <a:avLst/>
            <a:gdLst>
              <a:gd name="connsiteX0" fmla="*/ 0 w 2752215"/>
              <a:gd name="connsiteY0" fmla="*/ 0 h 2234445"/>
              <a:gd name="connsiteX1" fmla="*/ 336561 w 2752215"/>
              <a:gd name="connsiteY1" fmla="*/ 0 h 2234445"/>
              <a:gd name="connsiteX2" fmla="*/ 592214 w 2752215"/>
              <a:gd name="connsiteY2" fmla="*/ 0 h 2234445"/>
              <a:gd name="connsiteX3" fmla="*/ 2032214 w 2752215"/>
              <a:gd name="connsiteY3" fmla="*/ 0 h 2234445"/>
              <a:gd name="connsiteX4" fmla="*/ 2455872 w 2752215"/>
              <a:gd name="connsiteY4" fmla="*/ 0 h 2234445"/>
              <a:gd name="connsiteX5" fmla="*/ 2752215 w 2752215"/>
              <a:gd name="connsiteY5" fmla="*/ 0 h 2234445"/>
              <a:gd name="connsiteX6" fmla="*/ 2752215 w 2752215"/>
              <a:gd name="connsiteY6" fmla="*/ 2234445 h 2234445"/>
              <a:gd name="connsiteX7" fmla="*/ 0 w 2752215"/>
              <a:gd name="connsiteY7" fmla="*/ 2234445 h 22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215" h="2234445">
                <a:moveTo>
                  <a:pt x="0" y="0"/>
                </a:moveTo>
                <a:lnTo>
                  <a:pt x="336561" y="0"/>
                </a:lnTo>
                <a:lnTo>
                  <a:pt x="592214" y="0"/>
                </a:lnTo>
                <a:lnTo>
                  <a:pt x="2032214" y="0"/>
                </a:lnTo>
                <a:lnTo>
                  <a:pt x="2455872" y="0"/>
                </a:lnTo>
                <a:lnTo>
                  <a:pt x="2752215" y="0"/>
                </a:lnTo>
                <a:lnTo>
                  <a:pt x="2752215" y="2234445"/>
                </a:lnTo>
                <a:lnTo>
                  <a:pt x="0" y="2234445"/>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Tree>
    <p:extLst>
      <p:ext uri="{BB962C8B-B14F-4D97-AF65-F5344CB8AC3E}">
        <p14:creationId xmlns:p14="http://schemas.microsoft.com/office/powerpoint/2010/main" val="534547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oals">
    <p:bg>
      <p:bgPr>
        <a:solidFill>
          <a:schemeClr val="tx1"/>
        </a:solidFill>
        <a:effectLst/>
      </p:bgPr>
    </p:bg>
    <p:spTree>
      <p:nvGrpSpPr>
        <p:cNvPr id="1" name=""/>
        <p:cNvGrpSpPr/>
        <p:nvPr/>
      </p:nvGrpSpPr>
      <p:grpSpPr>
        <a:xfrm>
          <a:off x="0" y="0"/>
          <a:ext cx="0" cy="0"/>
          <a:chOff x="0" y="0"/>
          <a:chExt cx="0" cy="0"/>
        </a:xfrm>
      </p:grpSpPr>
      <p:sp>
        <p:nvSpPr>
          <p:cNvPr id="10" name="Picture Placeholder 25">
            <a:extLst>
              <a:ext uri="{FF2B5EF4-FFF2-40B4-BE49-F238E27FC236}">
                <a16:creationId xmlns:a16="http://schemas.microsoft.com/office/drawing/2014/main" id="{4A5539CE-DECE-8849-8629-9558FAC02734}"/>
              </a:ext>
            </a:extLst>
          </p:cNvPr>
          <p:cNvSpPr>
            <a:spLocks noGrp="1"/>
          </p:cNvSpPr>
          <p:nvPr>
            <p:ph type="pic" sz="quarter" idx="19"/>
          </p:nvPr>
        </p:nvSpPr>
        <p:spPr>
          <a:xfrm>
            <a:off x="0" y="0"/>
            <a:ext cx="12192001"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9" y="1140911"/>
            <a:ext cx="4866528" cy="1994392"/>
          </a:xfrm>
        </p:spPr>
        <p:txBody>
          <a:bodyPr anchor="t"/>
          <a:lstStyle>
            <a:lvl1pPr algn="l">
              <a:defRPr sz="4800">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4" name="Text Placeholder 3">
            <a:extLst>
              <a:ext uri="{FF2B5EF4-FFF2-40B4-BE49-F238E27FC236}">
                <a16:creationId xmlns:a16="http://schemas.microsoft.com/office/drawing/2014/main" id="{DE00B190-A2DB-E443-9D36-3402A9927400}"/>
              </a:ext>
            </a:extLst>
          </p:cNvPr>
          <p:cNvSpPr>
            <a:spLocks noGrp="1"/>
          </p:cNvSpPr>
          <p:nvPr>
            <p:ph type="body" sz="quarter" idx="20" hasCustomPrompt="1"/>
          </p:nvPr>
        </p:nvSpPr>
        <p:spPr>
          <a:xfrm>
            <a:off x="731837" y="728663"/>
            <a:ext cx="4867508" cy="215444"/>
          </a:xfrm>
        </p:spPr>
        <p:txBody>
          <a:bodyPr anchor="ctr"/>
          <a:lstStyle>
            <a:lvl1pPr>
              <a:defRPr b="0" i="0" cap="all" spc="300" baseline="0">
                <a:solidFill>
                  <a:schemeClr val="accent1"/>
                </a:solidFill>
                <a:latin typeface="Aleo" pitchFamily="2" charset="77"/>
              </a:defRPr>
            </a:lvl1pPr>
            <a:lvl2pPr marL="952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SUBTITLE</a:t>
            </a:r>
          </a:p>
        </p:txBody>
      </p:sp>
    </p:spTree>
    <p:extLst>
      <p:ext uri="{BB962C8B-B14F-4D97-AF65-F5344CB8AC3E}">
        <p14:creationId xmlns:p14="http://schemas.microsoft.com/office/powerpoint/2010/main" val="4254269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8" y="739230"/>
            <a:ext cx="10728325" cy="664797"/>
          </a:xfrm>
        </p:spPr>
        <p:txBody>
          <a:bodyPr/>
          <a:lstStyle>
            <a:lvl1pPr>
              <a:defRPr sz="4800"/>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7" y="2981739"/>
            <a:ext cx="10728325" cy="16922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0937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er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8" y="739230"/>
            <a:ext cx="10728325" cy="664797"/>
          </a:xfrm>
        </p:spPr>
        <p:txBody>
          <a:bodyPr/>
          <a:lstStyle>
            <a:lvl1pPr>
              <a:defRPr sz="4800">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7" name="Text Placeholder 7">
            <a:extLst>
              <a:ext uri="{FF2B5EF4-FFF2-40B4-BE49-F238E27FC236}">
                <a16:creationId xmlns:a16="http://schemas.microsoft.com/office/drawing/2014/main" id="{FCAAF582-90C4-444B-A5CE-ADA527307F1A}"/>
              </a:ext>
            </a:extLst>
          </p:cNvPr>
          <p:cNvSpPr>
            <a:spLocks noGrp="1"/>
          </p:cNvSpPr>
          <p:nvPr>
            <p:ph type="body" sz="quarter" idx="13"/>
          </p:nvPr>
        </p:nvSpPr>
        <p:spPr>
          <a:xfrm>
            <a:off x="731837" y="2981739"/>
            <a:ext cx="10728325" cy="16922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93118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4F543091-332D-46B5-B70C-0B1038974E99}" type="datetime1">
              <a:rPr lang="en-US" smtClean="0"/>
              <a:pPr lvl="0"/>
              <a:t>12/9/2022</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B4DD6E1-A1F4-4A36-92DC-126DE5B9C6C6}" type="slidenum">
              <a:rPr lang="en-US" smtClean="0"/>
              <a:t>‹#›</a:t>
            </a:fld>
            <a:endParaRPr lang="en-US"/>
          </a:p>
        </p:txBody>
      </p:sp>
    </p:spTree>
    <p:extLst>
      <p:ext uri="{BB962C8B-B14F-4D97-AF65-F5344CB8AC3E}">
        <p14:creationId xmlns:p14="http://schemas.microsoft.com/office/powerpoint/2010/main" val="4050347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nel + Multi Pics">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8" y="739230"/>
            <a:ext cx="3627727" cy="1994392"/>
          </a:xfrm>
        </p:spPr>
        <p:txBody>
          <a:bodyPr/>
          <a:lstStyle>
            <a:lvl1pPr algn="l">
              <a:defRPr sz="4800">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7" name="Text Placeholder 7">
            <a:extLst>
              <a:ext uri="{FF2B5EF4-FFF2-40B4-BE49-F238E27FC236}">
                <a16:creationId xmlns:a16="http://schemas.microsoft.com/office/drawing/2014/main" id="{FCAAF582-90C4-444B-A5CE-ADA527307F1A}"/>
              </a:ext>
            </a:extLst>
          </p:cNvPr>
          <p:cNvSpPr>
            <a:spLocks noGrp="1"/>
          </p:cNvSpPr>
          <p:nvPr>
            <p:ph type="body" sz="quarter" idx="13"/>
          </p:nvPr>
        </p:nvSpPr>
        <p:spPr>
          <a:xfrm>
            <a:off x="731837" y="2981739"/>
            <a:ext cx="3627727" cy="1692275"/>
          </a:xfr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Picture Placeholder 25">
            <a:extLst>
              <a:ext uri="{FF2B5EF4-FFF2-40B4-BE49-F238E27FC236}">
                <a16:creationId xmlns:a16="http://schemas.microsoft.com/office/drawing/2014/main" id="{165C61DE-DE5B-1845-AB13-8944FC5C05D8}"/>
              </a:ext>
            </a:extLst>
          </p:cNvPr>
          <p:cNvSpPr>
            <a:spLocks noGrp="1"/>
          </p:cNvSpPr>
          <p:nvPr>
            <p:ph type="pic" sz="quarter" idx="19"/>
          </p:nvPr>
        </p:nvSpPr>
        <p:spPr>
          <a:xfrm>
            <a:off x="4698688" y="0"/>
            <a:ext cx="2772000" cy="4032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9" name="Picture Placeholder 25">
            <a:extLst>
              <a:ext uri="{FF2B5EF4-FFF2-40B4-BE49-F238E27FC236}">
                <a16:creationId xmlns:a16="http://schemas.microsoft.com/office/drawing/2014/main" id="{FB34F585-BC10-944A-8F56-B63C18C9606E}"/>
              </a:ext>
            </a:extLst>
          </p:cNvPr>
          <p:cNvSpPr>
            <a:spLocks noGrp="1"/>
          </p:cNvSpPr>
          <p:nvPr>
            <p:ph type="pic" sz="quarter" idx="20"/>
          </p:nvPr>
        </p:nvSpPr>
        <p:spPr>
          <a:xfrm>
            <a:off x="4698688" y="4198440"/>
            <a:ext cx="2772000" cy="265955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0" name="Picture Placeholder 25">
            <a:extLst>
              <a:ext uri="{FF2B5EF4-FFF2-40B4-BE49-F238E27FC236}">
                <a16:creationId xmlns:a16="http://schemas.microsoft.com/office/drawing/2014/main" id="{6C4A47AE-0F20-BE4C-BC15-F72D37EC19DF}"/>
              </a:ext>
            </a:extLst>
          </p:cNvPr>
          <p:cNvSpPr>
            <a:spLocks noGrp="1"/>
          </p:cNvSpPr>
          <p:nvPr>
            <p:ph type="pic" sz="quarter" idx="21"/>
          </p:nvPr>
        </p:nvSpPr>
        <p:spPr>
          <a:xfrm>
            <a:off x="7617379" y="0"/>
            <a:ext cx="2332962" cy="1653307"/>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1" name="Picture Placeholder 25">
            <a:extLst>
              <a:ext uri="{FF2B5EF4-FFF2-40B4-BE49-F238E27FC236}">
                <a16:creationId xmlns:a16="http://schemas.microsoft.com/office/drawing/2014/main" id="{B4994626-F0CA-9548-9C53-3D90C194AD87}"/>
              </a:ext>
            </a:extLst>
          </p:cNvPr>
          <p:cNvSpPr>
            <a:spLocks noGrp="1"/>
          </p:cNvSpPr>
          <p:nvPr>
            <p:ph type="pic" sz="quarter" idx="22"/>
          </p:nvPr>
        </p:nvSpPr>
        <p:spPr>
          <a:xfrm>
            <a:off x="7617379" y="1795643"/>
            <a:ext cx="2332962" cy="3215005"/>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2" name="Picture Placeholder 25">
            <a:extLst>
              <a:ext uri="{FF2B5EF4-FFF2-40B4-BE49-F238E27FC236}">
                <a16:creationId xmlns:a16="http://schemas.microsoft.com/office/drawing/2014/main" id="{F545764F-29E3-5041-912D-8E0A7CE611D1}"/>
              </a:ext>
            </a:extLst>
          </p:cNvPr>
          <p:cNvSpPr>
            <a:spLocks noGrp="1"/>
          </p:cNvSpPr>
          <p:nvPr>
            <p:ph type="pic" sz="quarter" idx="23"/>
          </p:nvPr>
        </p:nvSpPr>
        <p:spPr>
          <a:xfrm>
            <a:off x="7617379" y="5150111"/>
            <a:ext cx="2332962" cy="170788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3" name="Picture Placeholder 25">
            <a:extLst>
              <a:ext uri="{FF2B5EF4-FFF2-40B4-BE49-F238E27FC236}">
                <a16:creationId xmlns:a16="http://schemas.microsoft.com/office/drawing/2014/main" id="{2B20197B-B1FC-674E-92D9-9FB9B6E84C3A}"/>
              </a:ext>
            </a:extLst>
          </p:cNvPr>
          <p:cNvSpPr>
            <a:spLocks noGrp="1"/>
          </p:cNvSpPr>
          <p:nvPr>
            <p:ph type="pic" sz="quarter" idx="24"/>
          </p:nvPr>
        </p:nvSpPr>
        <p:spPr>
          <a:xfrm>
            <a:off x="10104272" y="0"/>
            <a:ext cx="2087728" cy="2272144"/>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4" name="Picture Placeholder 25">
            <a:extLst>
              <a:ext uri="{FF2B5EF4-FFF2-40B4-BE49-F238E27FC236}">
                <a16:creationId xmlns:a16="http://schemas.microsoft.com/office/drawing/2014/main" id="{D56BB3FC-856C-E742-8758-230A5CF8E4E2}"/>
              </a:ext>
            </a:extLst>
          </p:cNvPr>
          <p:cNvSpPr>
            <a:spLocks noGrp="1"/>
          </p:cNvSpPr>
          <p:nvPr>
            <p:ph type="pic" sz="quarter" idx="25"/>
          </p:nvPr>
        </p:nvSpPr>
        <p:spPr>
          <a:xfrm>
            <a:off x="10104272" y="2419806"/>
            <a:ext cx="2087728" cy="161218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5" name="Picture Placeholder 25">
            <a:extLst>
              <a:ext uri="{FF2B5EF4-FFF2-40B4-BE49-F238E27FC236}">
                <a16:creationId xmlns:a16="http://schemas.microsoft.com/office/drawing/2014/main" id="{2AF15E45-9EC6-D54D-BD04-AE2E981A31CF}"/>
              </a:ext>
            </a:extLst>
          </p:cNvPr>
          <p:cNvSpPr>
            <a:spLocks noGrp="1"/>
          </p:cNvSpPr>
          <p:nvPr>
            <p:ph type="pic" sz="quarter" idx="26"/>
          </p:nvPr>
        </p:nvSpPr>
        <p:spPr>
          <a:xfrm>
            <a:off x="10104272" y="4194014"/>
            <a:ext cx="2087728" cy="2659557"/>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Tree>
    <p:extLst>
      <p:ext uri="{BB962C8B-B14F-4D97-AF65-F5344CB8AC3E}">
        <p14:creationId xmlns:p14="http://schemas.microsoft.com/office/powerpoint/2010/main" val="957496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nel + Multi Pics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8" y="739230"/>
            <a:ext cx="3627727" cy="1994392"/>
          </a:xfrm>
        </p:spPr>
        <p:txBody>
          <a:bodyPr/>
          <a:lstStyle>
            <a:lvl1pPr algn="l">
              <a:defRPr sz="4800">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7" name="Text Placeholder 7">
            <a:extLst>
              <a:ext uri="{FF2B5EF4-FFF2-40B4-BE49-F238E27FC236}">
                <a16:creationId xmlns:a16="http://schemas.microsoft.com/office/drawing/2014/main" id="{FCAAF582-90C4-444B-A5CE-ADA527307F1A}"/>
              </a:ext>
            </a:extLst>
          </p:cNvPr>
          <p:cNvSpPr>
            <a:spLocks noGrp="1"/>
          </p:cNvSpPr>
          <p:nvPr>
            <p:ph type="body" sz="quarter" idx="13"/>
          </p:nvPr>
        </p:nvSpPr>
        <p:spPr>
          <a:xfrm>
            <a:off x="731837" y="2981739"/>
            <a:ext cx="3627727" cy="1692275"/>
          </a:xfrm>
        </p:spPr>
        <p:txBody>
          <a:bodyPr/>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Picture Placeholder 25">
            <a:extLst>
              <a:ext uri="{FF2B5EF4-FFF2-40B4-BE49-F238E27FC236}">
                <a16:creationId xmlns:a16="http://schemas.microsoft.com/office/drawing/2014/main" id="{165C61DE-DE5B-1845-AB13-8944FC5C05D8}"/>
              </a:ext>
            </a:extLst>
          </p:cNvPr>
          <p:cNvSpPr>
            <a:spLocks noGrp="1"/>
          </p:cNvSpPr>
          <p:nvPr>
            <p:ph type="pic" sz="quarter" idx="19"/>
          </p:nvPr>
        </p:nvSpPr>
        <p:spPr>
          <a:xfrm>
            <a:off x="4698687" y="0"/>
            <a:ext cx="5251653" cy="4032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9" name="Picture Placeholder 25">
            <a:extLst>
              <a:ext uri="{FF2B5EF4-FFF2-40B4-BE49-F238E27FC236}">
                <a16:creationId xmlns:a16="http://schemas.microsoft.com/office/drawing/2014/main" id="{FB34F585-BC10-944A-8F56-B63C18C9606E}"/>
              </a:ext>
            </a:extLst>
          </p:cNvPr>
          <p:cNvSpPr>
            <a:spLocks noGrp="1"/>
          </p:cNvSpPr>
          <p:nvPr>
            <p:ph type="pic" sz="quarter" idx="20"/>
          </p:nvPr>
        </p:nvSpPr>
        <p:spPr>
          <a:xfrm>
            <a:off x="4698688" y="4198440"/>
            <a:ext cx="2772000" cy="265955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3" name="Picture Placeholder 25">
            <a:extLst>
              <a:ext uri="{FF2B5EF4-FFF2-40B4-BE49-F238E27FC236}">
                <a16:creationId xmlns:a16="http://schemas.microsoft.com/office/drawing/2014/main" id="{2B20197B-B1FC-674E-92D9-9FB9B6E84C3A}"/>
              </a:ext>
            </a:extLst>
          </p:cNvPr>
          <p:cNvSpPr>
            <a:spLocks noGrp="1"/>
          </p:cNvSpPr>
          <p:nvPr>
            <p:ph type="pic" sz="quarter" idx="24"/>
          </p:nvPr>
        </p:nvSpPr>
        <p:spPr>
          <a:xfrm>
            <a:off x="10104272" y="0"/>
            <a:ext cx="2087728" cy="2272144"/>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4" name="Picture Placeholder 25">
            <a:extLst>
              <a:ext uri="{FF2B5EF4-FFF2-40B4-BE49-F238E27FC236}">
                <a16:creationId xmlns:a16="http://schemas.microsoft.com/office/drawing/2014/main" id="{D56BB3FC-856C-E742-8758-230A5CF8E4E2}"/>
              </a:ext>
            </a:extLst>
          </p:cNvPr>
          <p:cNvSpPr>
            <a:spLocks noGrp="1"/>
          </p:cNvSpPr>
          <p:nvPr>
            <p:ph type="pic" sz="quarter" idx="25"/>
          </p:nvPr>
        </p:nvSpPr>
        <p:spPr>
          <a:xfrm>
            <a:off x="10104272" y="2419806"/>
            <a:ext cx="2087728" cy="1612189"/>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4" name="Picture Placeholder 13">
            <a:extLst>
              <a:ext uri="{FF2B5EF4-FFF2-40B4-BE49-F238E27FC236}">
                <a16:creationId xmlns:a16="http://schemas.microsoft.com/office/drawing/2014/main" id="{98713AAE-5F95-CB42-961B-2BE51DEA4637}"/>
              </a:ext>
            </a:extLst>
          </p:cNvPr>
          <p:cNvSpPr>
            <a:spLocks noGrp="1"/>
          </p:cNvSpPr>
          <p:nvPr>
            <p:ph type="pic" sz="quarter" idx="26"/>
          </p:nvPr>
        </p:nvSpPr>
        <p:spPr>
          <a:xfrm>
            <a:off x="7617379" y="4194014"/>
            <a:ext cx="4574621" cy="2663987"/>
          </a:xfrm>
          <a:custGeom>
            <a:avLst/>
            <a:gdLst>
              <a:gd name="connsiteX0" fmla="*/ 1196109 w 4574621"/>
              <a:gd name="connsiteY0" fmla="*/ 0 h 2663987"/>
              <a:gd name="connsiteX1" fmla="*/ 4574621 w 4574621"/>
              <a:gd name="connsiteY1" fmla="*/ 0 h 2663987"/>
              <a:gd name="connsiteX2" fmla="*/ 4574621 w 4574621"/>
              <a:gd name="connsiteY2" fmla="*/ 2659557 h 2663987"/>
              <a:gd name="connsiteX3" fmla="*/ 2332962 w 4574621"/>
              <a:gd name="connsiteY3" fmla="*/ 2659557 h 2663987"/>
              <a:gd name="connsiteX4" fmla="*/ 2332962 w 4574621"/>
              <a:gd name="connsiteY4" fmla="*/ 2663987 h 2663987"/>
              <a:gd name="connsiteX5" fmla="*/ 0 w 4574621"/>
              <a:gd name="connsiteY5" fmla="*/ 2663987 h 2663987"/>
              <a:gd name="connsiteX6" fmla="*/ 0 w 4574621"/>
              <a:gd name="connsiteY6" fmla="*/ 1 h 2663987"/>
              <a:gd name="connsiteX7" fmla="*/ 1196109 w 4574621"/>
              <a:gd name="connsiteY7" fmla="*/ 1 h 266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621" h="2663987">
                <a:moveTo>
                  <a:pt x="1196109" y="0"/>
                </a:moveTo>
                <a:lnTo>
                  <a:pt x="4574621" y="0"/>
                </a:lnTo>
                <a:lnTo>
                  <a:pt x="4574621" y="2659557"/>
                </a:lnTo>
                <a:lnTo>
                  <a:pt x="2332962" y="2659557"/>
                </a:lnTo>
                <a:lnTo>
                  <a:pt x="2332962" y="2663987"/>
                </a:lnTo>
                <a:lnTo>
                  <a:pt x="0" y="2663987"/>
                </a:lnTo>
                <a:lnTo>
                  <a:pt x="0" y="1"/>
                </a:lnTo>
                <a:lnTo>
                  <a:pt x="1196109" y="1"/>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Tree>
    <p:extLst>
      <p:ext uri="{BB962C8B-B14F-4D97-AF65-F5344CB8AC3E}">
        <p14:creationId xmlns:p14="http://schemas.microsoft.com/office/powerpoint/2010/main" val="686008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rter Cya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8" y="739230"/>
            <a:ext cx="10728325" cy="664797"/>
          </a:xfrm>
        </p:spPr>
        <p:txBody>
          <a:bodyPr/>
          <a:lstStyle>
            <a:lvl1pPr>
              <a:defRPr sz="4800">
                <a:solidFill>
                  <a:schemeClr val="bg1"/>
                </a:solidFill>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a:solidFill>
            <a:schemeClr val="bg1"/>
          </a:solidFill>
        </p:spPr>
        <p:txBody>
          <a:bodyPr/>
          <a:lstStyle>
            <a:lvl1pPr>
              <a:defRPr>
                <a:solidFill>
                  <a:schemeClr val="tx1"/>
                </a:solidFill>
              </a:defRPr>
            </a:lvl1pPr>
          </a:lstStyle>
          <a:p>
            <a:fld id="{B700715A-75CD-0942-A2C0-E097070BAE3D}" type="slidenum">
              <a:rPr lang="en-US" smtClean="0"/>
              <a:pPr/>
              <a:t>‹#›</a:t>
            </a:fld>
            <a:endParaRPr lang="en-US"/>
          </a:p>
        </p:txBody>
      </p:sp>
      <p:sp>
        <p:nvSpPr>
          <p:cNvPr id="7" name="Text Placeholder 7">
            <a:extLst>
              <a:ext uri="{FF2B5EF4-FFF2-40B4-BE49-F238E27FC236}">
                <a16:creationId xmlns:a16="http://schemas.microsoft.com/office/drawing/2014/main" id="{FCAAF582-90C4-444B-A5CE-ADA527307F1A}"/>
              </a:ext>
            </a:extLst>
          </p:cNvPr>
          <p:cNvSpPr>
            <a:spLocks noGrp="1"/>
          </p:cNvSpPr>
          <p:nvPr>
            <p:ph type="body" sz="quarter" idx="13"/>
          </p:nvPr>
        </p:nvSpPr>
        <p:spPr>
          <a:xfrm>
            <a:off x="731837" y="2981739"/>
            <a:ext cx="10728325" cy="1692275"/>
          </a:xfrm>
        </p:spPr>
        <p:txBody>
          <a:bodyPr/>
          <a:lstStyle>
            <a:lvl1pP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46061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sp>
        <p:nvSpPr>
          <p:cNvPr id="10" name="Picture Placeholder 25">
            <a:extLst>
              <a:ext uri="{FF2B5EF4-FFF2-40B4-BE49-F238E27FC236}">
                <a16:creationId xmlns:a16="http://schemas.microsoft.com/office/drawing/2014/main" id="{FCCD3010-9C00-204D-A1BD-AB93145A0445}"/>
              </a:ext>
            </a:extLst>
          </p:cNvPr>
          <p:cNvSpPr>
            <a:spLocks noGrp="1"/>
          </p:cNvSpPr>
          <p:nvPr>
            <p:ph type="pic" sz="quarter" idx="19"/>
          </p:nvPr>
        </p:nvSpPr>
        <p:spPr>
          <a:xfrm>
            <a:off x="0" y="0"/>
            <a:ext cx="12192001"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216000">
            <a:noAutofit/>
          </a:bodyPr>
          <a:lstStyle>
            <a:lvl1pPr algn="ctr">
              <a:defRPr sz="800">
                <a:solidFill>
                  <a:schemeClr val="bg1"/>
                </a:solidFill>
              </a:defRPr>
            </a:lvl1pPr>
          </a:lstStyle>
          <a:p>
            <a:endParaRPr lang="en-GB" dirty="0"/>
          </a:p>
        </p:txBody>
      </p:sp>
      <p:sp>
        <p:nvSpPr>
          <p:cNvPr id="2" name="Footer Placeholder 1">
            <a:extLst>
              <a:ext uri="{FF2B5EF4-FFF2-40B4-BE49-F238E27FC236}">
                <a16:creationId xmlns:a16="http://schemas.microsoft.com/office/drawing/2014/main" id="{DDF5BF4F-5808-6047-89CE-B5A5B5BA9383}"/>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D26EEFD6-748D-774D-A013-C8FF1BCCEA5E}"/>
              </a:ext>
            </a:extLst>
          </p:cNvPr>
          <p:cNvSpPr>
            <a:spLocks noGrp="1"/>
          </p:cNvSpPr>
          <p:nvPr>
            <p:ph type="sldNum" sz="quarter" idx="11"/>
          </p:nvPr>
        </p:nvSpPr>
        <p:spPr/>
        <p:txBody>
          <a:bodyPr/>
          <a:lstStyle/>
          <a:p>
            <a:fld id="{B700715A-75CD-0942-A2C0-E097070BAE3D}" type="slidenum">
              <a:rPr lang="en-US" smtClean="0"/>
              <a:pPr/>
              <a:t>‹#›</a:t>
            </a:fld>
            <a:endParaRPr lang="en-US"/>
          </a:p>
        </p:txBody>
      </p:sp>
      <p:sp>
        <p:nvSpPr>
          <p:cNvPr id="9" name="Text Placeholder 8">
            <a:extLst>
              <a:ext uri="{FF2B5EF4-FFF2-40B4-BE49-F238E27FC236}">
                <a16:creationId xmlns:a16="http://schemas.microsoft.com/office/drawing/2014/main" id="{2646106C-64DF-4242-8BB2-DE2E766DCBF7}"/>
              </a:ext>
            </a:extLst>
          </p:cNvPr>
          <p:cNvSpPr>
            <a:spLocks noGrp="1"/>
          </p:cNvSpPr>
          <p:nvPr>
            <p:ph type="body" sz="quarter" idx="12"/>
          </p:nvPr>
        </p:nvSpPr>
        <p:spPr>
          <a:xfrm>
            <a:off x="0" y="2050491"/>
            <a:ext cx="4846638" cy="2757023"/>
          </a:xfrm>
          <a:solidFill>
            <a:schemeClr val="tx1">
              <a:alpha val="85000"/>
            </a:schemeClr>
          </a:solidFill>
        </p:spPr>
        <p:txBody>
          <a:bodyPr lIns="360000" tIns="251999" rIns="180000" bIns="360000" anchor="ctr"/>
          <a:lstStyle>
            <a:lvl1pPr algn="l">
              <a:spcBef>
                <a:spcPts val="600"/>
              </a:spcBef>
              <a:defRPr>
                <a:solidFill>
                  <a:schemeClr val="bg1"/>
                </a:solidFill>
              </a:defRPr>
            </a:lvl1pPr>
            <a:lvl2pPr algn="l">
              <a:spcBef>
                <a:spcPts val="600"/>
              </a:spcBef>
              <a:defRPr>
                <a:solidFill>
                  <a:schemeClr val="bg1"/>
                </a:solidFill>
              </a:defRPr>
            </a:lvl2pPr>
            <a:lvl3pPr algn="l">
              <a:spcBef>
                <a:spcPts val="600"/>
              </a:spcBef>
              <a:defRPr>
                <a:solidFill>
                  <a:schemeClr val="bg1"/>
                </a:solidFill>
              </a:defRPr>
            </a:lvl3pPr>
            <a:lvl4pPr algn="l">
              <a:spcBef>
                <a:spcPts val="1200"/>
              </a:spcBef>
              <a:spcAft>
                <a:spcPts val="600"/>
              </a:spcAft>
              <a:defRPr sz="4800" cap="all" baseline="0">
                <a:solidFill>
                  <a:schemeClr val="bg1"/>
                </a:solidFill>
              </a:defRPr>
            </a:lvl4pPr>
            <a:lvl5pPr algn="l">
              <a:spcBef>
                <a:spcPts val="1200"/>
              </a:spcBef>
              <a:defRPr b="1" i="0" cap="all" baseline="0">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56519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f Pic">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71CE111D-1007-064F-A1C0-931460CCADE6}"/>
              </a:ext>
            </a:extLst>
          </p:cNvPr>
          <p:cNvSpPr>
            <a:spLocks noGrp="1"/>
          </p:cNvSpPr>
          <p:nvPr>
            <p:ph type="pic" sz="quarter" idx="19"/>
          </p:nvPr>
        </p:nvSpPr>
        <p:spPr>
          <a:xfrm>
            <a:off x="6096001" y="0"/>
            <a:ext cx="6096000"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9" y="739230"/>
            <a:ext cx="4844210" cy="1231106"/>
          </a:xfrm>
        </p:spPr>
        <p:txBody>
          <a:bodyPr/>
          <a:lstStyle>
            <a:lvl1pPr algn="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8" y="2887009"/>
            <a:ext cx="4844210" cy="16922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93578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Pic Dark">
    <p:bg>
      <p:bgPr>
        <a:solidFill>
          <a:schemeClr val="tx1"/>
        </a:solidFill>
        <a:effectLst/>
      </p:bgPr>
    </p:bg>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71CE111D-1007-064F-A1C0-931460CCADE6}"/>
              </a:ext>
            </a:extLst>
          </p:cNvPr>
          <p:cNvSpPr>
            <a:spLocks noGrp="1"/>
          </p:cNvSpPr>
          <p:nvPr>
            <p:ph type="pic" sz="quarter" idx="19"/>
          </p:nvPr>
        </p:nvSpPr>
        <p:spPr>
          <a:xfrm>
            <a:off x="6096001" y="0"/>
            <a:ext cx="6096000"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9" y="739230"/>
            <a:ext cx="4844210" cy="1107996"/>
          </a:xfrm>
        </p:spPr>
        <p:txBody>
          <a:bodyPr/>
          <a:lstStyle>
            <a:lvl1pPr algn="l">
              <a:defRPr>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8" y="2887009"/>
            <a:ext cx="4844210" cy="1692275"/>
          </a:xfrm>
        </p:spPr>
        <p:txBody>
          <a:bodyPr/>
          <a:lstStyle>
            <a:lvl1pPr>
              <a:defRPr>
                <a:solidFill>
                  <a:schemeClr val="bg1"/>
                </a:solidFill>
              </a:defRPr>
            </a:lvl1pPr>
            <a:lvl2pPr>
              <a:defRPr>
                <a:solidFill>
                  <a:schemeClr val="bg1"/>
                </a:solidFill>
              </a:defRPr>
            </a:lvl2pPr>
            <a:lvl3pPr>
              <a:defRPr>
                <a:solidFill>
                  <a:schemeClr val="bg1"/>
                </a:solidFill>
              </a:defRPr>
            </a:lvl3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22132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Middle + 2 Pics">
    <p:spTree>
      <p:nvGrpSpPr>
        <p:cNvPr id="1" name=""/>
        <p:cNvGrpSpPr/>
        <p:nvPr/>
      </p:nvGrpSpPr>
      <p:grpSpPr>
        <a:xfrm>
          <a:off x="0" y="0"/>
          <a:ext cx="0" cy="0"/>
          <a:chOff x="0" y="0"/>
          <a:chExt cx="0" cy="0"/>
        </a:xfrm>
      </p:grpSpPr>
      <p:sp>
        <p:nvSpPr>
          <p:cNvPr id="11" name="Picture Placeholder 25">
            <a:extLst>
              <a:ext uri="{FF2B5EF4-FFF2-40B4-BE49-F238E27FC236}">
                <a16:creationId xmlns:a16="http://schemas.microsoft.com/office/drawing/2014/main" id="{E6527742-B95B-DA4F-B315-B486C477A43C}"/>
              </a:ext>
            </a:extLst>
          </p:cNvPr>
          <p:cNvSpPr>
            <a:spLocks noGrp="1"/>
          </p:cNvSpPr>
          <p:nvPr>
            <p:ph type="pic" sz="quarter" idx="20"/>
          </p:nvPr>
        </p:nvSpPr>
        <p:spPr>
          <a:xfrm>
            <a:off x="8834604" y="0"/>
            <a:ext cx="3420000"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7" name="Picture Placeholder 25">
            <a:extLst>
              <a:ext uri="{FF2B5EF4-FFF2-40B4-BE49-F238E27FC236}">
                <a16:creationId xmlns:a16="http://schemas.microsoft.com/office/drawing/2014/main" id="{71CE111D-1007-064F-A1C0-931460CCADE6}"/>
              </a:ext>
            </a:extLst>
          </p:cNvPr>
          <p:cNvSpPr>
            <a:spLocks noGrp="1"/>
          </p:cNvSpPr>
          <p:nvPr>
            <p:ph type="pic" sz="quarter" idx="19"/>
          </p:nvPr>
        </p:nvSpPr>
        <p:spPr>
          <a:xfrm>
            <a:off x="-62602" y="0"/>
            <a:ext cx="3420000"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3754024" y="739230"/>
            <a:ext cx="4621350" cy="1231106"/>
          </a:xfrm>
        </p:spPr>
        <p:txBody>
          <a:bodyPr/>
          <a:lstStyle>
            <a:lvl1pPr algn="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3754023" y="2981739"/>
            <a:ext cx="4621350" cy="16922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60544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Middle + 2 Pics Dark">
    <p:bg>
      <p:bgPr>
        <a:solidFill>
          <a:schemeClr val="tx1"/>
        </a:solidFill>
        <a:effectLst/>
      </p:bgPr>
    </p:bg>
    <p:spTree>
      <p:nvGrpSpPr>
        <p:cNvPr id="1" name=""/>
        <p:cNvGrpSpPr/>
        <p:nvPr/>
      </p:nvGrpSpPr>
      <p:grpSpPr>
        <a:xfrm>
          <a:off x="0" y="0"/>
          <a:ext cx="0" cy="0"/>
          <a:chOff x="0" y="0"/>
          <a:chExt cx="0" cy="0"/>
        </a:xfrm>
      </p:grpSpPr>
      <p:sp>
        <p:nvSpPr>
          <p:cNvPr id="11" name="Picture Placeholder 25">
            <a:extLst>
              <a:ext uri="{FF2B5EF4-FFF2-40B4-BE49-F238E27FC236}">
                <a16:creationId xmlns:a16="http://schemas.microsoft.com/office/drawing/2014/main" id="{E6527742-B95B-DA4F-B315-B486C477A43C}"/>
              </a:ext>
            </a:extLst>
          </p:cNvPr>
          <p:cNvSpPr>
            <a:spLocks noGrp="1"/>
          </p:cNvSpPr>
          <p:nvPr>
            <p:ph type="pic" sz="quarter" idx="20"/>
          </p:nvPr>
        </p:nvSpPr>
        <p:spPr>
          <a:xfrm>
            <a:off x="8834604" y="0"/>
            <a:ext cx="3420000"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7" name="Picture Placeholder 25">
            <a:extLst>
              <a:ext uri="{FF2B5EF4-FFF2-40B4-BE49-F238E27FC236}">
                <a16:creationId xmlns:a16="http://schemas.microsoft.com/office/drawing/2014/main" id="{71CE111D-1007-064F-A1C0-931460CCADE6}"/>
              </a:ext>
            </a:extLst>
          </p:cNvPr>
          <p:cNvSpPr>
            <a:spLocks noGrp="1"/>
          </p:cNvSpPr>
          <p:nvPr>
            <p:ph type="pic" sz="quarter" idx="19"/>
          </p:nvPr>
        </p:nvSpPr>
        <p:spPr>
          <a:xfrm>
            <a:off x="-62602" y="0"/>
            <a:ext cx="3420000"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3754024" y="739230"/>
            <a:ext cx="4621350" cy="1107996"/>
          </a:xfrm>
        </p:spPr>
        <p:txBody>
          <a:bodyPr/>
          <a:lstStyle>
            <a:lvl1pPr algn="l">
              <a:defRPr>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3754023" y="2981739"/>
            <a:ext cx="4621350" cy="16922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021598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8" y="739230"/>
            <a:ext cx="10728325" cy="664797"/>
          </a:xfrm>
        </p:spPr>
        <p:txBody>
          <a:bodyPr/>
          <a:lstStyle>
            <a:lvl1pPr>
              <a:defRPr sz="4800"/>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7" y="4465573"/>
            <a:ext cx="3168000" cy="161583"/>
          </a:xfrm>
        </p:spPr>
        <p:txBody>
          <a:bodyPr/>
          <a:lstStyle>
            <a:lvl1pPr algn="l">
              <a:defRPr/>
            </a:lvl1pPr>
            <a:lvl2pPr marL="9525" indent="0">
              <a:buNone/>
              <a:defRPr/>
            </a:lvl2pPr>
          </a:lstStyle>
          <a:p>
            <a:pPr lvl="0"/>
            <a:r>
              <a:rPr lang="en-GB" dirty="0"/>
              <a:t>Click to edit Master text styles</a:t>
            </a:r>
          </a:p>
        </p:txBody>
      </p:sp>
      <p:sp>
        <p:nvSpPr>
          <p:cNvPr id="20" name="Text Placeholder 7">
            <a:extLst>
              <a:ext uri="{FF2B5EF4-FFF2-40B4-BE49-F238E27FC236}">
                <a16:creationId xmlns:a16="http://schemas.microsoft.com/office/drawing/2014/main" id="{2AAB7A36-468F-A24B-8C15-3F562C7B291E}"/>
              </a:ext>
            </a:extLst>
          </p:cNvPr>
          <p:cNvSpPr>
            <a:spLocks noGrp="1"/>
          </p:cNvSpPr>
          <p:nvPr>
            <p:ph type="body" sz="quarter" idx="15"/>
          </p:nvPr>
        </p:nvSpPr>
        <p:spPr>
          <a:xfrm>
            <a:off x="4512001" y="4465573"/>
            <a:ext cx="3168000" cy="161583"/>
          </a:xfrm>
        </p:spPr>
        <p:txBody>
          <a:bodyPr/>
          <a:lstStyle>
            <a:lvl1pPr algn="l">
              <a:defRPr/>
            </a:lvl1pPr>
          </a:lstStyle>
          <a:p>
            <a:pPr lvl="0"/>
            <a:r>
              <a:rPr lang="en-GB" dirty="0"/>
              <a:t>Click to edit Master text styles</a:t>
            </a:r>
          </a:p>
        </p:txBody>
      </p:sp>
      <p:sp>
        <p:nvSpPr>
          <p:cNvPr id="21" name="Text Placeholder 7">
            <a:extLst>
              <a:ext uri="{FF2B5EF4-FFF2-40B4-BE49-F238E27FC236}">
                <a16:creationId xmlns:a16="http://schemas.microsoft.com/office/drawing/2014/main" id="{06457E91-D6E1-3449-A0BD-99337701F5EC}"/>
              </a:ext>
            </a:extLst>
          </p:cNvPr>
          <p:cNvSpPr>
            <a:spLocks noGrp="1"/>
          </p:cNvSpPr>
          <p:nvPr>
            <p:ph type="body" sz="quarter" idx="16"/>
          </p:nvPr>
        </p:nvSpPr>
        <p:spPr>
          <a:xfrm>
            <a:off x="8292166" y="4465573"/>
            <a:ext cx="3168000" cy="161583"/>
          </a:xfrm>
        </p:spPr>
        <p:txBody>
          <a:bodyPr/>
          <a:lstStyle>
            <a:lvl1pPr algn="l">
              <a:defRPr/>
            </a:lvl1pPr>
          </a:lstStyle>
          <a:p>
            <a:pPr lvl="0"/>
            <a:r>
              <a:rPr lang="en-GB" dirty="0"/>
              <a:t>Click to edit Master text styles</a:t>
            </a:r>
          </a:p>
        </p:txBody>
      </p:sp>
      <p:sp>
        <p:nvSpPr>
          <p:cNvPr id="26" name="Picture Placeholder 25">
            <a:extLst>
              <a:ext uri="{FF2B5EF4-FFF2-40B4-BE49-F238E27FC236}">
                <a16:creationId xmlns:a16="http://schemas.microsoft.com/office/drawing/2014/main" id="{1F49688B-FCC6-9F49-A4B7-949DCFADAC1E}"/>
              </a:ext>
            </a:extLst>
          </p:cNvPr>
          <p:cNvSpPr>
            <a:spLocks noGrp="1"/>
          </p:cNvSpPr>
          <p:nvPr>
            <p:ph type="pic" sz="quarter" idx="19"/>
          </p:nvPr>
        </p:nvSpPr>
        <p:spPr>
          <a:xfrm>
            <a:off x="731836" y="2241550"/>
            <a:ext cx="3168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7" name="Picture Placeholder 26">
            <a:extLst>
              <a:ext uri="{FF2B5EF4-FFF2-40B4-BE49-F238E27FC236}">
                <a16:creationId xmlns:a16="http://schemas.microsoft.com/office/drawing/2014/main" id="{2865F414-DF72-8543-A39D-F6DC2D7B4D0D}"/>
              </a:ext>
            </a:extLst>
          </p:cNvPr>
          <p:cNvSpPr>
            <a:spLocks noGrp="1"/>
          </p:cNvSpPr>
          <p:nvPr>
            <p:ph type="pic" sz="quarter" idx="20"/>
          </p:nvPr>
        </p:nvSpPr>
        <p:spPr>
          <a:xfrm>
            <a:off x="4512000" y="2241550"/>
            <a:ext cx="3168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8" name="Picture Placeholder 27">
            <a:extLst>
              <a:ext uri="{FF2B5EF4-FFF2-40B4-BE49-F238E27FC236}">
                <a16:creationId xmlns:a16="http://schemas.microsoft.com/office/drawing/2014/main" id="{B61DD091-A163-634E-945D-09644C1977CD}"/>
              </a:ext>
            </a:extLst>
          </p:cNvPr>
          <p:cNvSpPr>
            <a:spLocks noGrp="1"/>
          </p:cNvSpPr>
          <p:nvPr>
            <p:ph type="pic" sz="quarter" idx="21"/>
          </p:nvPr>
        </p:nvSpPr>
        <p:spPr>
          <a:xfrm>
            <a:off x="8292165" y="2241550"/>
            <a:ext cx="3168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6" name="Text Placeholder 7">
            <a:extLst>
              <a:ext uri="{FF2B5EF4-FFF2-40B4-BE49-F238E27FC236}">
                <a16:creationId xmlns:a16="http://schemas.microsoft.com/office/drawing/2014/main" id="{2A788076-6ED2-6C49-926B-62C6E2F55501}"/>
              </a:ext>
            </a:extLst>
          </p:cNvPr>
          <p:cNvSpPr>
            <a:spLocks noGrp="1"/>
          </p:cNvSpPr>
          <p:nvPr>
            <p:ph type="body" sz="quarter" idx="14" hasCustomPrompt="1"/>
          </p:nvPr>
        </p:nvSpPr>
        <p:spPr>
          <a:xfrm>
            <a:off x="731837" y="1428835"/>
            <a:ext cx="10728325" cy="307777"/>
          </a:xfrm>
        </p:spPr>
        <p:txBody>
          <a:bodyPr/>
          <a:lstStyle>
            <a:lvl1pPr>
              <a:defRPr sz="2000" b="1">
                <a:solidFill>
                  <a:schemeClr val="accent1"/>
                </a:solidFill>
              </a:defRPr>
            </a:lvl1pPr>
            <a:lvl2pPr marL="9525" indent="0">
              <a:buNone/>
              <a:defRPr/>
            </a:lvl2pPr>
          </a:lstStyle>
          <a:p>
            <a:pPr lvl="0"/>
            <a:r>
              <a:rPr lang="en-GB" dirty="0"/>
              <a:t>Click to add subtitle</a:t>
            </a:r>
          </a:p>
        </p:txBody>
      </p:sp>
    </p:spTree>
    <p:extLst>
      <p:ext uri="{BB962C8B-B14F-4D97-AF65-F5344CB8AC3E}">
        <p14:creationId xmlns:p14="http://schemas.microsoft.com/office/powerpoint/2010/main" val="2450867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Co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7" y="4465573"/>
            <a:ext cx="2232000" cy="430887"/>
          </a:xfrm>
        </p:spPr>
        <p:txBody>
          <a:bodyPr/>
          <a:lstStyle>
            <a:lvl1pPr algn="l">
              <a:defRPr/>
            </a:lvl1pPr>
            <a:lvl2pPr marL="9525" indent="0">
              <a:buNone/>
              <a:defRPr/>
            </a:lvl2pPr>
          </a:lstStyle>
          <a:p>
            <a:pPr lvl="0"/>
            <a:r>
              <a:rPr lang="en-GB" dirty="0"/>
              <a:t>Click to edit Master text styles</a:t>
            </a:r>
          </a:p>
        </p:txBody>
      </p:sp>
      <p:sp>
        <p:nvSpPr>
          <p:cNvPr id="20" name="Text Placeholder 7">
            <a:extLst>
              <a:ext uri="{FF2B5EF4-FFF2-40B4-BE49-F238E27FC236}">
                <a16:creationId xmlns:a16="http://schemas.microsoft.com/office/drawing/2014/main" id="{2AAB7A36-468F-A24B-8C15-3F562C7B291E}"/>
              </a:ext>
            </a:extLst>
          </p:cNvPr>
          <p:cNvSpPr>
            <a:spLocks noGrp="1"/>
          </p:cNvSpPr>
          <p:nvPr>
            <p:ph type="body" sz="quarter" idx="15"/>
          </p:nvPr>
        </p:nvSpPr>
        <p:spPr>
          <a:xfrm>
            <a:off x="3563945" y="4465573"/>
            <a:ext cx="2232000" cy="430887"/>
          </a:xfrm>
        </p:spPr>
        <p:txBody>
          <a:bodyPr/>
          <a:lstStyle>
            <a:lvl1pPr algn="l">
              <a:defRPr/>
            </a:lvl1pPr>
          </a:lstStyle>
          <a:p>
            <a:pPr lvl="0"/>
            <a:r>
              <a:rPr lang="en-GB" dirty="0"/>
              <a:t>Click to edit Master text styles</a:t>
            </a:r>
          </a:p>
        </p:txBody>
      </p:sp>
      <p:sp>
        <p:nvSpPr>
          <p:cNvPr id="21" name="Text Placeholder 7">
            <a:extLst>
              <a:ext uri="{FF2B5EF4-FFF2-40B4-BE49-F238E27FC236}">
                <a16:creationId xmlns:a16="http://schemas.microsoft.com/office/drawing/2014/main" id="{06457E91-D6E1-3449-A0BD-99337701F5EC}"/>
              </a:ext>
            </a:extLst>
          </p:cNvPr>
          <p:cNvSpPr>
            <a:spLocks noGrp="1"/>
          </p:cNvSpPr>
          <p:nvPr>
            <p:ph type="body" sz="quarter" idx="16"/>
          </p:nvPr>
        </p:nvSpPr>
        <p:spPr>
          <a:xfrm>
            <a:off x="6396053" y="4465573"/>
            <a:ext cx="2232000" cy="430887"/>
          </a:xfrm>
        </p:spPr>
        <p:txBody>
          <a:bodyPr/>
          <a:lstStyle>
            <a:lvl1pPr algn="l">
              <a:defRPr/>
            </a:lvl1pPr>
          </a:lstStyle>
          <a:p>
            <a:pPr lvl="0"/>
            <a:r>
              <a:rPr lang="en-GB" dirty="0"/>
              <a:t>Click to edit Master text styles</a:t>
            </a:r>
          </a:p>
        </p:txBody>
      </p:sp>
      <p:sp>
        <p:nvSpPr>
          <p:cNvPr id="22" name="Text Placeholder 7">
            <a:extLst>
              <a:ext uri="{FF2B5EF4-FFF2-40B4-BE49-F238E27FC236}">
                <a16:creationId xmlns:a16="http://schemas.microsoft.com/office/drawing/2014/main" id="{949C8230-F59F-D846-A662-8D9BDFAC4FE1}"/>
              </a:ext>
            </a:extLst>
          </p:cNvPr>
          <p:cNvSpPr>
            <a:spLocks noGrp="1"/>
          </p:cNvSpPr>
          <p:nvPr>
            <p:ph type="body" sz="quarter" idx="17"/>
          </p:nvPr>
        </p:nvSpPr>
        <p:spPr>
          <a:xfrm>
            <a:off x="9228162" y="4479020"/>
            <a:ext cx="2232000" cy="430887"/>
          </a:xfrm>
        </p:spPr>
        <p:txBody>
          <a:bodyPr/>
          <a:lstStyle>
            <a:lvl1pPr algn="l">
              <a:defRPr/>
            </a:lvl1pPr>
          </a:lstStyle>
          <a:p>
            <a:pPr lvl="0"/>
            <a:r>
              <a:rPr lang="en-GB" dirty="0"/>
              <a:t>Click to edit Master text styles</a:t>
            </a:r>
          </a:p>
        </p:txBody>
      </p:sp>
      <p:sp>
        <p:nvSpPr>
          <p:cNvPr id="14" name="Title 1">
            <a:extLst>
              <a:ext uri="{FF2B5EF4-FFF2-40B4-BE49-F238E27FC236}">
                <a16:creationId xmlns:a16="http://schemas.microsoft.com/office/drawing/2014/main" id="{112C22C9-07E1-A043-98BE-30A0D48B6183}"/>
              </a:ext>
            </a:extLst>
          </p:cNvPr>
          <p:cNvSpPr>
            <a:spLocks noGrp="1"/>
          </p:cNvSpPr>
          <p:nvPr>
            <p:ph type="title"/>
          </p:nvPr>
        </p:nvSpPr>
        <p:spPr>
          <a:xfrm>
            <a:off x="731838" y="739230"/>
            <a:ext cx="10728325" cy="664797"/>
          </a:xfrm>
        </p:spPr>
        <p:txBody>
          <a:bodyPr/>
          <a:lstStyle>
            <a:lvl1pPr>
              <a:defRPr sz="4800"/>
            </a:lvl1pPr>
          </a:lstStyle>
          <a:p>
            <a:r>
              <a:rPr lang="en-GB" dirty="0"/>
              <a:t>Click to edit Master title style</a:t>
            </a:r>
            <a:endParaRPr lang="en-US" dirty="0"/>
          </a:p>
        </p:txBody>
      </p:sp>
      <p:sp>
        <p:nvSpPr>
          <p:cNvPr id="15" name="Text Placeholder 7">
            <a:extLst>
              <a:ext uri="{FF2B5EF4-FFF2-40B4-BE49-F238E27FC236}">
                <a16:creationId xmlns:a16="http://schemas.microsoft.com/office/drawing/2014/main" id="{E8D5686F-E3D6-4A40-AD32-0F443DBA025A}"/>
              </a:ext>
            </a:extLst>
          </p:cNvPr>
          <p:cNvSpPr>
            <a:spLocks noGrp="1"/>
          </p:cNvSpPr>
          <p:nvPr>
            <p:ph type="body" sz="quarter" idx="14" hasCustomPrompt="1"/>
          </p:nvPr>
        </p:nvSpPr>
        <p:spPr>
          <a:xfrm>
            <a:off x="731837" y="1428835"/>
            <a:ext cx="10728325" cy="307777"/>
          </a:xfrm>
        </p:spPr>
        <p:txBody>
          <a:bodyPr/>
          <a:lstStyle>
            <a:lvl1pPr>
              <a:defRPr sz="2000" b="1">
                <a:solidFill>
                  <a:schemeClr val="accent1"/>
                </a:solidFill>
              </a:defRPr>
            </a:lvl1pPr>
            <a:lvl2pPr marL="9525" indent="0">
              <a:buNone/>
              <a:defRPr/>
            </a:lvl2pPr>
          </a:lstStyle>
          <a:p>
            <a:pPr lvl="0"/>
            <a:r>
              <a:rPr lang="en-GB" dirty="0"/>
              <a:t>Click to add subtitle</a:t>
            </a:r>
          </a:p>
        </p:txBody>
      </p:sp>
      <p:sp>
        <p:nvSpPr>
          <p:cNvPr id="17" name="Picture Placeholder 25">
            <a:extLst>
              <a:ext uri="{FF2B5EF4-FFF2-40B4-BE49-F238E27FC236}">
                <a16:creationId xmlns:a16="http://schemas.microsoft.com/office/drawing/2014/main" id="{C942EB36-F245-8F4C-B11F-2418A8A3B3BA}"/>
              </a:ext>
            </a:extLst>
          </p:cNvPr>
          <p:cNvSpPr>
            <a:spLocks noGrp="1"/>
          </p:cNvSpPr>
          <p:nvPr>
            <p:ph type="pic" sz="quarter" idx="19"/>
          </p:nvPr>
        </p:nvSpPr>
        <p:spPr>
          <a:xfrm>
            <a:off x="731836"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8" name="Picture Placeholder 26">
            <a:extLst>
              <a:ext uri="{FF2B5EF4-FFF2-40B4-BE49-F238E27FC236}">
                <a16:creationId xmlns:a16="http://schemas.microsoft.com/office/drawing/2014/main" id="{5FD058D2-0BF1-AA4D-8E22-4713B19B6745}"/>
              </a:ext>
            </a:extLst>
          </p:cNvPr>
          <p:cNvSpPr>
            <a:spLocks noGrp="1"/>
          </p:cNvSpPr>
          <p:nvPr>
            <p:ph type="pic" sz="quarter" idx="20"/>
          </p:nvPr>
        </p:nvSpPr>
        <p:spPr>
          <a:xfrm>
            <a:off x="3563945"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9" name="Picture Placeholder 27">
            <a:extLst>
              <a:ext uri="{FF2B5EF4-FFF2-40B4-BE49-F238E27FC236}">
                <a16:creationId xmlns:a16="http://schemas.microsoft.com/office/drawing/2014/main" id="{2E99D397-606E-3046-A088-F4B69A596B53}"/>
              </a:ext>
            </a:extLst>
          </p:cNvPr>
          <p:cNvSpPr>
            <a:spLocks noGrp="1"/>
          </p:cNvSpPr>
          <p:nvPr>
            <p:ph type="pic" sz="quarter" idx="21"/>
          </p:nvPr>
        </p:nvSpPr>
        <p:spPr>
          <a:xfrm>
            <a:off x="6396054"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3" name="Picture Placeholder 28">
            <a:extLst>
              <a:ext uri="{FF2B5EF4-FFF2-40B4-BE49-F238E27FC236}">
                <a16:creationId xmlns:a16="http://schemas.microsoft.com/office/drawing/2014/main" id="{4CA927AD-9CDD-7742-91D1-18D6A7F1C085}"/>
              </a:ext>
            </a:extLst>
          </p:cNvPr>
          <p:cNvSpPr>
            <a:spLocks noGrp="1"/>
          </p:cNvSpPr>
          <p:nvPr>
            <p:ph type="pic" sz="quarter" idx="22"/>
          </p:nvPr>
        </p:nvSpPr>
        <p:spPr>
          <a:xfrm>
            <a:off x="9228162"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Tree>
    <p:extLst>
      <p:ext uri="{BB962C8B-B14F-4D97-AF65-F5344CB8AC3E}">
        <p14:creationId xmlns:p14="http://schemas.microsoft.com/office/powerpoint/2010/main" val="194087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9FC6DF76-82E5-4203-84BB-3C6DAEF79782}" type="datetime1">
              <a:rPr lang="en-US" smtClean="0"/>
              <a:pPr lvl="0"/>
              <a:t>12/9/2022</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CE582D5-6CE3-47BA-A33D-C975761C71DE}" type="slidenum">
              <a:rPr lang="en-US" smtClean="0"/>
              <a:t>‹#›</a:t>
            </a:fld>
            <a:endParaRPr lang="en-US"/>
          </a:p>
        </p:txBody>
      </p:sp>
    </p:spTree>
    <p:extLst>
      <p:ext uri="{BB962C8B-B14F-4D97-AF65-F5344CB8AC3E}">
        <p14:creationId xmlns:p14="http://schemas.microsoft.com/office/powerpoint/2010/main" val="35266899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Co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7" y="4465573"/>
            <a:ext cx="1800000" cy="430887"/>
          </a:xfrm>
        </p:spPr>
        <p:txBody>
          <a:bodyPr/>
          <a:lstStyle>
            <a:lvl1pPr algn="l">
              <a:defRPr/>
            </a:lvl1pPr>
            <a:lvl2pPr marL="9525" indent="0">
              <a:buNone/>
              <a:defRPr/>
            </a:lvl2pPr>
          </a:lstStyle>
          <a:p>
            <a:pPr lvl="0"/>
            <a:r>
              <a:rPr lang="en-GB" dirty="0"/>
              <a:t>Click to edit Master text styles</a:t>
            </a:r>
          </a:p>
        </p:txBody>
      </p:sp>
      <p:sp>
        <p:nvSpPr>
          <p:cNvPr id="20" name="Text Placeholder 7">
            <a:extLst>
              <a:ext uri="{FF2B5EF4-FFF2-40B4-BE49-F238E27FC236}">
                <a16:creationId xmlns:a16="http://schemas.microsoft.com/office/drawing/2014/main" id="{2AAB7A36-468F-A24B-8C15-3F562C7B291E}"/>
              </a:ext>
            </a:extLst>
          </p:cNvPr>
          <p:cNvSpPr>
            <a:spLocks noGrp="1"/>
          </p:cNvSpPr>
          <p:nvPr>
            <p:ph type="body" sz="quarter" idx="15"/>
          </p:nvPr>
        </p:nvSpPr>
        <p:spPr>
          <a:xfrm>
            <a:off x="2972918" y="4465573"/>
            <a:ext cx="1800000" cy="430887"/>
          </a:xfrm>
        </p:spPr>
        <p:txBody>
          <a:bodyPr/>
          <a:lstStyle>
            <a:lvl1pPr algn="l">
              <a:defRPr/>
            </a:lvl1pPr>
          </a:lstStyle>
          <a:p>
            <a:pPr lvl="0"/>
            <a:r>
              <a:rPr lang="en-GB" dirty="0"/>
              <a:t>Click to edit Master text styles</a:t>
            </a:r>
          </a:p>
        </p:txBody>
      </p:sp>
      <p:sp>
        <p:nvSpPr>
          <p:cNvPr id="21" name="Text Placeholder 7">
            <a:extLst>
              <a:ext uri="{FF2B5EF4-FFF2-40B4-BE49-F238E27FC236}">
                <a16:creationId xmlns:a16="http://schemas.microsoft.com/office/drawing/2014/main" id="{06457E91-D6E1-3449-A0BD-99337701F5EC}"/>
              </a:ext>
            </a:extLst>
          </p:cNvPr>
          <p:cNvSpPr>
            <a:spLocks noGrp="1"/>
          </p:cNvSpPr>
          <p:nvPr>
            <p:ph type="body" sz="quarter" idx="16"/>
          </p:nvPr>
        </p:nvSpPr>
        <p:spPr>
          <a:xfrm>
            <a:off x="5213999" y="4465573"/>
            <a:ext cx="1800000" cy="430887"/>
          </a:xfrm>
        </p:spPr>
        <p:txBody>
          <a:bodyPr/>
          <a:lstStyle>
            <a:lvl1pPr algn="l">
              <a:defRPr/>
            </a:lvl1pPr>
          </a:lstStyle>
          <a:p>
            <a:pPr lvl="0"/>
            <a:r>
              <a:rPr lang="en-GB" dirty="0"/>
              <a:t>Click to edit Master text styles</a:t>
            </a:r>
          </a:p>
        </p:txBody>
      </p:sp>
      <p:sp>
        <p:nvSpPr>
          <p:cNvPr id="22" name="Text Placeholder 7">
            <a:extLst>
              <a:ext uri="{FF2B5EF4-FFF2-40B4-BE49-F238E27FC236}">
                <a16:creationId xmlns:a16="http://schemas.microsoft.com/office/drawing/2014/main" id="{949C8230-F59F-D846-A662-8D9BDFAC4FE1}"/>
              </a:ext>
            </a:extLst>
          </p:cNvPr>
          <p:cNvSpPr>
            <a:spLocks noGrp="1"/>
          </p:cNvSpPr>
          <p:nvPr>
            <p:ph type="body" sz="quarter" idx="17"/>
          </p:nvPr>
        </p:nvSpPr>
        <p:spPr>
          <a:xfrm>
            <a:off x="7455080" y="4479020"/>
            <a:ext cx="1800000" cy="430887"/>
          </a:xfrm>
        </p:spPr>
        <p:txBody>
          <a:bodyPr/>
          <a:lstStyle>
            <a:lvl1pPr algn="l">
              <a:defRPr/>
            </a:lvl1pPr>
          </a:lstStyle>
          <a:p>
            <a:pPr lvl="0"/>
            <a:r>
              <a:rPr lang="en-GB" dirty="0"/>
              <a:t>Click to edit Master text styles</a:t>
            </a:r>
          </a:p>
        </p:txBody>
      </p:sp>
      <p:sp>
        <p:nvSpPr>
          <p:cNvPr id="23" name="Text Placeholder 7">
            <a:extLst>
              <a:ext uri="{FF2B5EF4-FFF2-40B4-BE49-F238E27FC236}">
                <a16:creationId xmlns:a16="http://schemas.microsoft.com/office/drawing/2014/main" id="{6FBD8752-AEBE-484E-A540-EE27BB084A01}"/>
              </a:ext>
            </a:extLst>
          </p:cNvPr>
          <p:cNvSpPr>
            <a:spLocks noGrp="1"/>
          </p:cNvSpPr>
          <p:nvPr>
            <p:ph type="body" sz="quarter" idx="18"/>
          </p:nvPr>
        </p:nvSpPr>
        <p:spPr>
          <a:xfrm>
            <a:off x="9696162" y="4479020"/>
            <a:ext cx="1800000" cy="430887"/>
          </a:xfrm>
        </p:spPr>
        <p:txBody>
          <a:bodyPr/>
          <a:lstStyle>
            <a:lvl1pPr algn="l">
              <a:defRPr/>
            </a:lvl1pPr>
          </a:lstStyle>
          <a:p>
            <a:pPr lvl="0"/>
            <a:r>
              <a:rPr lang="en-GB" dirty="0"/>
              <a:t>Click to edit Master text styles</a:t>
            </a:r>
          </a:p>
        </p:txBody>
      </p:sp>
      <p:sp>
        <p:nvSpPr>
          <p:cNvPr id="26" name="Picture Placeholder 25">
            <a:extLst>
              <a:ext uri="{FF2B5EF4-FFF2-40B4-BE49-F238E27FC236}">
                <a16:creationId xmlns:a16="http://schemas.microsoft.com/office/drawing/2014/main" id="{1F49688B-FCC6-9F49-A4B7-949DCFADAC1E}"/>
              </a:ext>
            </a:extLst>
          </p:cNvPr>
          <p:cNvSpPr>
            <a:spLocks noGrp="1"/>
          </p:cNvSpPr>
          <p:nvPr>
            <p:ph type="pic" sz="quarter" idx="19"/>
          </p:nvPr>
        </p:nvSpPr>
        <p:spPr>
          <a:xfrm>
            <a:off x="731837"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7" name="Picture Placeholder 26">
            <a:extLst>
              <a:ext uri="{FF2B5EF4-FFF2-40B4-BE49-F238E27FC236}">
                <a16:creationId xmlns:a16="http://schemas.microsoft.com/office/drawing/2014/main" id="{2865F414-DF72-8543-A39D-F6DC2D7B4D0D}"/>
              </a:ext>
            </a:extLst>
          </p:cNvPr>
          <p:cNvSpPr>
            <a:spLocks noGrp="1"/>
          </p:cNvSpPr>
          <p:nvPr>
            <p:ph type="pic" sz="quarter" idx="20"/>
          </p:nvPr>
        </p:nvSpPr>
        <p:spPr>
          <a:xfrm>
            <a:off x="2972918"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8" name="Picture Placeholder 27">
            <a:extLst>
              <a:ext uri="{FF2B5EF4-FFF2-40B4-BE49-F238E27FC236}">
                <a16:creationId xmlns:a16="http://schemas.microsoft.com/office/drawing/2014/main" id="{B61DD091-A163-634E-945D-09644C1977CD}"/>
              </a:ext>
            </a:extLst>
          </p:cNvPr>
          <p:cNvSpPr>
            <a:spLocks noGrp="1"/>
          </p:cNvSpPr>
          <p:nvPr>
            <p:ph type="pic" sz="quarter" idx="21"/>
          </p:nvPr>
        </p:nvSpPr>
        <p:spPr>
          <a:xfrm>
            <a:off x="5213999"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9" name="Picture Placeholder 28">
            <a:extLst>
              <a:ext uri="{FF2B5EF4-FFF2-40B4-BE49-F238E27FC236}">
                <a16:creationId xmlns:a16="http://schemas.microsoft.com/office/drawing/2014/main" id="{1091FF11-56DB-D541-B9AD-96C49B24AA6E}"/>
              </a:ext>
            </a:extLst>
          </p:cNvPr>
          <p:cNvSpPr>
            <a:spLocks noGrp="1"/>
          </p:cNvSpPr>
          <p:nvPr>
            <p:ph type="pic" sz="quarter" idx="22"/>
          </p:nvPr>
        </p:nvSpPr>
        <p:spPr>
          <a:xfrm>
            <a:off x="7455080"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30" name="Picture Placeholder 29">
            <a:extLst>
              <a:ext uri="{FF2B5EF4-FFF2-40B4-BE49-F238E27FC236}">
                <a16:creationId xmlns:a16="http://schemas.microsoft.com/office/drawing/2014/main" id="{E68307ED-6BA6-EC48-A886-786AAA3CE43E}"/>
              </a:ext>
            </a:extLst>
          </p:cNvPr>
          <p:cNvSpPr>
            <a:spLocks noGrp="1"/>
          </p:cNvSpPr>
          <p:nvPr>
            <p:ph type="pic" sz="quarter" idx="23"/>
          </p:nvPr>
        </p:nvSpPr>
        <p:spPr>
          <a:xfrm>
            <a:off x="9696162"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7" name="Title 1">
            <a:extLst>
              <a:ext uri="{FF2B5EF4-FFF2-40B4-BE49-F238E27FC236}">
                <a16:creationId xmlns:a16="http://schemas.microsoft.com/office/drawing/2014/main" id="{5F53EE3F-5294-6A49-A2B8-074448561F43}"/>
              </a:ext>
            </a:extLst>
          </p:cNvPr>
          <p:cNvSpPr>
            <a:spLocks noGrp="1"/>
          </p:cNvSpPr>
          <p:nvPr>
            <p:ph type="title"/>
          </p:nvPr>
        </p:nvSpPr>
        <p:spPr>
          <a:xfrm>
            <a:off x="731838" y="739230"/>
            <a:ext cx="10728325" cy="664797"/>
          </a:xfrm>
        </p:spPr>
        <p:txBody>
          <a:bodyPr/>
          <a:lstStyle>
            <a:lvl1pPr>
              <a:defRPr sz="4800"/>
            </a:lvl1pPr>
          </a:lstStyle>
          <a:p>
            <a:r>
              <a:rPr lang="en-GB" dirty="0"/>
              <a:t>Click to edit Master title style</a:t>
            </a:r>
            <a:endParaRPr lang="en-US" dirty="0"/>
          </a:p>
        </p:txBody>
      </p:sp>
      <p:sp>
        <p:nvSpPr>
          <p:cNvPr id="18" name="Text Placeholder 7">
            <a:extLst>
              <a:ext uri="{FF2B5EF4-FFF2-40B4-BE49-F238E27FC236}">
                <a16:creationId xmlns:a16="http://schemas.microsoft.com/office/drawing/2014/main" id="{206D7398-E152-794F-A586-CC9E5800008D}"/>
              </a:ext>
            </a:extLst>
          </p:cNvPr>
          <p:cNvSpPr>
            <a:spLocks noGrp="1"/>
          </p:cNvSpPr>
          <p:nvPr>
            <p:ph type="body" sz="quarter" idx="14" hasCustomPrompt="1"/>
          </p:nvPr>
        </p:nvSpPr>
        <p:spPr>
          <a:xfrm>
            <a:off x="731837" y="1428835"/>
            <a:ext cx="10728325" cy="307777"/>
          </a:xfrm>
        </p:spPr>
        <p:txBody>
          <a:bodyPr/>
          <a:lstStyle>
            <a:lvl1pPr>
              <a:defRPr sz="2000" b="1">
                <a:solidFill>
                  <a:schemeClr val="accent1"/>
                </a:solidFill>
              </a:defRPr>
            </a:lvl1pPr>
            <a:lvl2pPr marL="9525" indent="0">
              <a:buNone/>
              <a:defRPr/>
            </a:lvl2pPr>
          </a:lstStyle>
          <a:p>
            <a:pPr lvl="0"/>
            <a:r>
              <a:rPr lang="en-GB" dirty="0"/>
              <a:t>Click to add subtitle</a:t>
            </a:r>
          </a:p>
        </p:txBody>
      </p:sp>
    </p:spTree>
    <p:extLst>
      <p:ext uri="{BB962C8B-B14F-4D97-AF65-F5344CB8AC3E}">
        <p14:creationId xmlns:p14="http://schemas.microsoft.com/office/powerpoint/2010/main" val="1551090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Col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933-A070-6748-B917-C433FBBA6352}"/>
              </a:ext>
            </a:extLst>
          </p:cNvPr>
          <p:cNvSpPr>
            <a:spLocks noGrp="1"/>
          </p:cNvSpPr>
          <p:nvPr>
            <p:ph type="title"/>
          </p:nvPr>
        </p:nvSpPr>
        <p:spPr>
          <a:xfrm>
            <a:off x="731838" y="739230"/>
            <a:ext cx="10728325" cy="664797"/>
          </a:xfrm>
        </p:spPr>
        <p:txBody>
          <a:bodyPr/>
          <a:lstStyle>
            <a:lvl1pPr>
              <a:defRPr sz="4800">
                <a:solidFill>
                  <a:schemeClr val="bg1"/>
                </a:solidFill>
              </a:defRPr>
            </a:lvl1pPr>
          </a:lstStyle>
          <a:p>
            <a:r>
              <a:rPr lang="en-GB" dirty="0"/>
              <a:t>Click to edit Master title style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7" y="4465573"/>
            <a:ext cx="3168000" cy="16158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6" name="Text Placeholder 7">
            <a:extLst>
              <a:ext uri="{FF2B5EF4-FFF2-40B4-BE49-F238E27FC236}">
                <a16:creationId xmlns:a16="http://schemas.microsoft.com/office/drawing/2014/main" id="{378C77BA-6330-8B4D-BBC7-5C8B28D0030D}"/>
              </a:ext>
            </a:extLst>
          </p:cNvPr>
          <p:cNvSpPr>
            <a:spLocks noGrp="1"/>
          </p:cNvSpPr>
          <p:nvPr>
            <p:ph type="body" sz="quarter" idx="14" hasCustomPrompt="1"/>
          </p:nvPr>
        </p:nvSpPr>
        <p:spPr>
          <a:xfrm>
            <a:off x="731837" y="1428835"/>
            <a:ext cx="10728325" cy="307777"/>
          </a:xfrm>
        </p:spPr>
        <p:txBody>
          <a:bodyPr/>
          <a:lstStyle>
            <a:lvl1pPr>
              <a:defRPr sz="2000" b="1">
                <a:solidFill>
                  <a:schemeClr val="accent1"/>
                </a:solidFill>
              </a:defRPr>
            </a:lvl1pPr>
            <a:lvl2pPr marL="9525" indent="0">
              <a:buNone/>
              <a:defRPr/>
            </a:lvl2pPr>
          </a:lstStyle>
          <a:p>
            <a:pPr lvl="0"/>
            <a:r>
              <a:rPr lang="en-GB" dirty="0"/>
              <a:t>Click to add subtitle</a:t>
            </a:r>
          </a:p>
        </p:txBody>
      </p:sp>
      <p:sp>
        <p:nvSpPr>
          <p:cNvPr id="19" name="Text Placeholder 7">
            <a:extLst>
              <a:ext uri="{FF2B5EF4-FFF2-40B4-BE49-F238E27FC236}">
                <a16:creationId xmlns:a16="http://schemas.microsoft.com/office/drawing/2014/main" id="{C2722A55-3FC9-E04F-905F-BA2B451BFF14}"/>
              </a:ext>
            </a:extLst>
          </p:cNvPr>
          <p:cNvSpPr>
            <a:spLocks noGrp="1"/>
          </p:cNvSpPr>
          <p:nvPr>
            <p:ph type="body" sz="quarter" idx="22"/>
          </p:nvPr>
        </p:nvSpPr>
        <p:spPr>
          <a:xfrm>
            <a:off x="4512000" y="4473225"/>
            <a:ext cx="3168000" cy="16158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7" name="Text Placeholder 7">
            <a:extLst>
              <a:ext uri="{FF2B5EF4-FFF2-40B4-BE49-F238E27FC236}">
                <a16:creationId xmlns:a16="http://schemas.microsoft.com/office/drawing/2014/main" id="{14912A4B-7524-864F-B14B-03EBE600EF22}"/>
              </a:ext>
            </a:extLst>
          </p:cNvPr>
          <p:cNvSpPr>
            <a:spLocks noGrp="1"/>
          </p:cNvSpPr>
          <p:nvPr>
            <p:ph type="body" sz="quarter" idx="23"/>
          </p:nvPr>
        </p:nvSpPr>
        <p:spPr>
          <a:xfrm>
            <a:off x="8292165" y="4465573"/>
            <a:ext cx="3168000" cy="16158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12" name="Picture Placeholder 25">
            <a:extLst>
              <a:ext uri="{FF2B5EF4-FFF2-40B4-BE49-F238E27FC236}">
                <a16:creationId xmlns:a16="http://schemas.microsoft.com/office/drawing/2014/main" id="{990A5337-AA09-CA4E-8B86-A1F7482D3407}"/>
              </a:ext>
            </a:extLst>
          </p:cNvPr>
          <p:cNvSpPr>
            <a:spLocks noGrp="1"/>
          </p:cNvSpPr>
          <p:nvPr>
            <p:ph type="pic" sz="quarter" idx="19"/>
          </p:nvPr>
        </p:nvSpPr>
        <p:spPr>
          <a:xfrm>
            <a:off x="731836" y="2241550"/>
            <a:ext cx="3168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3" name="Picture Placeholder 26">
            <a:extLst>
              <a:ext uri="{FF2B5EF4-FFF2-40B4-BE49-F238E27FC236}">
                <a16:creationId xmlns:a16="http://schemas.microsoft.com/office/drawing/2014/main" id="{D33671B2-C253-C34F-BF27-C6265F8AF0C6}"/>
              </a:ext>
            </a:extLst>
          </p:cNvPr>
          <p:cNvSpPr>
            <a:spLocks noGrp="1"/>
          </p:cNvSpPr>
          <p:nvPr>
            <p:ph type="pic" sz="quarter" idx="20"/>
          </p:nvPr>
        </p:nvSpPr>
        <p:spPr>
          <a:xfrm>
            <a:off x="4512000" y="2241550"/>
            <a:ext cx="3168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4" name="Picture Placeholder 27">
            <a:extLst>
              <a:ext uri="{FF2B5EF4-FFF2-40B4-BE49-F238E27FC236}">
                <a16:creationId xmlns:a16="http://schemas.microsoft.com/office/drawing/2014/main" id="{56A82A08-4D7E-D646-BFCA-7076E2E322B9}"/>
              </a:ext>
            </a:extLst>
          </p:cNvPr>
          <p:cNvSpPr>
            <a:spLocks noGrp="1"/>
          </p:cNvSpPr>
          <p:nvPr>
            <p:ph type="pic" sz="quarter" idx="21"/>
          </p:nvPr>
        </p:nvSpPr>
        <p:spPr>
          <a:xfrm>
            <a:off x="8292165" y="2241550"/>
            <a:ext cx="3168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Tree>
    <p:extLst>
      <p:ext uri="{BB962C8B-B14F-4D97-AF65-F5344CB8AC3E}">
        <p14:creationId xmlns:p14="http://schemas.microsoft.com/office/powerpoint/2010/main" val="1525610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Col Dark">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7" y="4465573"/>
            <a:ext cx="2232000" cy="16158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0" name="Text Placeholder 7">
            <a:extLst>
              <a:ext uri="{FF2B5EF4-FFF2-40B4-BE49-F238E27FC236}">
                <a16:creationId xmlns:a16="http://schemas.microsoft.com/office/drawing/2014/main" id="{2AAB7A36-468F-A24B-8C15-3F562C7B291E}"/>
              </a:ext>
            </a:extLst>
          </p:cNvPr>
          <p:cNvSpPr>
            <a:spLocks noGrp="1"/>
          </p:cNvSpPr>
          <p:nvPr>
            <p:ph type="body" sz="quarter" idx="15"/>
          </p:nvPr>
        </p:nvSpPr>
        <p:spPr>
          <a:xfrm>
            <a:off x="3563945" y="4465573"/>
            <a:ext cx="2232000" cy="16158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1" name="Text Placeholder 7">
            <a:extLst>
              <a:ext uri="{FF2B5EF4-FFF2-40B4-BE49-F238E27FC236}">
                <a16:creationId xmlns:a16="http://schemas.microsoft.com/office/drawing/2014/main" id="{06457E91-D6E1-3449-A0BD-99337701F5EC}"/>
              </a:ext>
            </a:extLst>
          </p:cNvPr>
          <p:cNvSpPr>
            <a:spLocks noGrp="1"/>
          </p:cNvSpPr>
          <p:nvPr>
            <p:ph type="body" sz="quarter" idx="16"/>
          </p:nvPr>
        </p:nvSpPr>
        <p:spPr>
          <a:xfrm>
            <a:off x="6396053" y="4465573"/>
            <a:ext cx="2232000" cy="16158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2" name="Text Placeholder 7">
            <a:extLst>
              <a:ext uri="{FF2B5EF4-FFF2-40B4-BE49-F238E27FC236}">
                <a16:creationId xmlns:a16="http://schemas.microsoft.com/office/drawing/2014/main" id="{949C8230-F59F-D846-A662-8D9BDFAC4FE1}"/>
              </a:ext>
            </a:extLst>
          </p:cNvPr>
          <p:cNvSpPr>
            <a:spLocks noGrp="1"/>
          </p:cNvSpPr>
          <p:nvPr>
            <p:ph type="body" sz="quarter" idx="17"/>
          </p:nvPr>
        </p:nvSpPr>
        <p:spPr>
          <a:xfrm>
            <a:off x="9228162" y="4465573"/>
            <a:ext cx="2232000" cy="16158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16" name="Picture Placeholder 25">
            <a:extLst>
              <a:ext uri="{FF2B5EF4-FFF2-40B4-BE49-F238E27FC236}">
                <a16:creationId xmlns:a16="http://schemas.microsoft.com/office/drawing/2014/main" id="{2F762565-3738-034C-934E-CD8025AD2F8B}"/>
              </a:ext>
            </a:extLst>
          </p:cNvPr>
          <p:cNvSpPr>
            <a:spLocks noGrp="1"/>
          </p:cNvSpPr>
          <p:nvPr>
            <p:ph type="pic" sz="quarter" idx="19"/>
          </p:nvPr>
        </p:nvSpPr>
        <p:spPr>
          <a:xfrm>
            <a:off x="731836"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7" name="Picture Placeholder 26">
            <a:extLst>
              <a:ext uri="{FF2B5EF4-FFF2-40B4-BE49-F238E27FC236}">
                <a16:creationId xmlns:a16="http://schemas.microsoft.com/office/drawing/2014/main" id="{CF217349-FF4B-044A-8B5B-D45CC8BBB471}"/>
              </a:ext>
            </a:extLst>
          </p:cNvPr>
          <p:cNvSpPr>
            <a:spLocks noGrp="1"/>
          </p:cNvSpPr>
          <p:nvPr>
            <p:ph type="pic" sz="quarter" idx="20"/>
          </p:nvPr>
        </p:nvSpPr>
        <p:spPr>
          <a:xfrm>
            <a:off x="3563945"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8" name="Picture Placeholder 27">
            <a:extLst>
              <a:ext uri="{FF2B5EF4-FFF2-40B4-BE49-F238E27FC236}">
                <a16:creationId xmlns:a16="http://schemas.microsoft.com/office/drawing/2014/main" id="{EA86A29F-A92E-994C-8A07-C91D04B9719C}"/>
              </a:ext>
            </a:extLst>
          </p:cNvPr>
          <p:cNvSpPr>
            <a:spLocks noGrp="1"/>
          </p:cNvSpPr>
          <p:nvPr>
            <p:ph type="pic" sz="quarter" idx="21"/>
          </p:nvPr>
        </p:nvSpPr>
        <p:spPr>
          <a:xfrm>
            <a:off x="6396054"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9" name="Picture Placeholder 28">
            <a:extLst>
              <a:ext uri="{FF2B5EF4-FFF2-40B4-BE49-F238E27FC236}">
                <a16:creationId xmlns:a16="http://schemas.microsoft.com/office/drawing/2014/main" id="{A153B7A3-E1B4-C841-9F44-1DE9814803D7}"/>
              </a:ext>
            </a:extLst>
          </p:cNvPr>
          <p:cNvSpPr>
            <a:spLocks noGrp="1"/>
          </p:cNvSpPr>
          <p:nvPr>
            <p:ph type="pic" sz="quarter" idx="22"/>
          </p:nvPr>
        </p:nvSpPr>
        <p:spPr>
          <a:xfrm>
            <a:off x="9228162" y="2241550"/>
            <a:ext cx="2232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4" name="Title 1">
            <a:extLst>
              <a:ext uri="{FF2B5EF4-FFF2-40B4-BE49-F238E27FC236}">
                <a16:creationId xmlns:a16="http://schemas.microsoft.com/office/drawing/2014/main" id="{BD47B03C-0AD8-DF43-A33E-BBCDF5595C26}"/>
              </a:ext>
            </a:extLst>
          </p:cNvPr>
          <p:cNvSpPr>
            <a:spLocks noGrp="1"/>
          </p:cNvSpPr>
          <p:nvPr>
            <p:ph type="title"/>
          </p:nvPr>
        </p:nvSpPr>
        <p:spPr>
          <a:xfrm>
            <a:off x="731838" y="739230"/>
            <a:ext cx="10728325" cy="664797"/>
          </a:xfrm>
        </p:spPr>
        <p:txBody>
          <a:bodyPr/>
          <a:lstStyle>
            <a:lvl1pPr>
              <a:defRPr sz="4800">
                <a:solidFill>
                  <a:schemeClr val="bg1"/>
                </a:solidFill>
              </a:defRPr>
            </a:lvl1pPr>
          </a:lstStyle>
          <a:p>
            <a:r>
              <a:rPr lang="en-GB" dirty="0"/>
              <a:t>Click to edit Master title style</a:t>
            </a:r>
            <a:endParaRPr lang="en-US" dirty="0"/>
          </a:p>
        </p:txBody>
      </p:sp>
      <p:sp>
        <p:nvSpPr>
          <p:cNvPr id="15" name="Text Placeholder 7">
            <a:extLst>
              <a:ext uri="{FF2B5EF4-FFF2-40B4-BE49-F238E27FC236}">
                <a16:creationId xmlns:a16="http://schemas.microsoft.com/office/drawing/2014/main" id="{1E015C17-620B-8B44-991F-72009EDFDED7}"/>
              </a:ext>
            </a:extLst>
          </p:cNvPr>
          <p:cNvSpPr>
            <a:spLocks noGrp="1"/>
          </p:cNvSpPr>
          <p:nvPr>
            <p:ph type="body" sz="quarter" idx="14" hasCustomPrompt="1"/>
          </p:nvPr>
        </p:nvSpPr>
        <p:spPr>
          <a:xfrm>
            <a:off x="731837" y="1428835"/>
            <a:ext cx="10728325" cy="307777"/>
          </a:xfrm>
        </p:spPr>
        <p:txBody>
          <a:bodyPr/>
          <a:lstStyle>
            <a:lvl1pPr>
              <a:defRPr sz="2000" b="1">
                <a:solidFill>
                  <a:schemeClr val="accent1"/>
                </a:solidFill>
              </a:defRPr>
            </a:lvl1pPr>
            <a:lvl2pPr marL="9525" indent="0">
              <a:buNone/>
              <a:defRPr/>
            </a:lvl2pPr>
          </a:lstStyle>
          <a:p>
            <a:pPr lvl="0"/>
            <a:r>
              <a:rPr lang="en-GB" dirty="0"/>
              <a:t>Click to add subtitle</a:t>
            </a:r>
          </a:p>
        </p:txBody>
      </p:sp>
    </p:spTree>
    <p:extLst>
      <p:ext uri="{BB962C8B-B14F-4D97-AF65-F5344CB8AC3E}">
        <p14:creationId xmlns:p14="http://schemas.microsoft.com/office/powerpoint/2010/main" val="4207792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Col Dark">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8" name="Text Placeholder 7">
            <a:extLst>
              <a:ext uri="{FF2B5EF4-FFF2-40B4-BE49-F238E27FC236}">
                <a16:creationId xmlns:a16="http://schemas.microsoft.com/office/drawing/2014/main" id="{6A26030A-3AD4-8649-BB42-1687699313CD}"/>
              </a:ext>
            </a:extLst>
          </p:cNvPr>
          <p:cNvSpPr>
            <a:spLocks noGrp="1"/>
          </p:cNvSpPr>
          <p:nvPr>
            <p:ph type="body" sz="quarter" idx="13"/>
          </p:nvPr>
        </p:nvSpPr>
        <p:spPr>
          <a:xfrm>
            <a:off x="731837" y="4465573"/>
            <a:ext cx="1800000" cy="430887"/>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0" name="Text Placeholder 7">
            <a:extLst>
              <a:ext uri="{FF2B5EF4-FFF2-40B4-BE49-F238E27FC236}">
                <a16:creationId xmlns:a16="http://schemas.microsoft.com/office/drawing/2014/main" id="{2AAB7A36-468F-A24B-8C15-3F562C7B291E}"/>
              </a:ext>
            </a:extLst>
          </p:cNvPr>
          <p:cNvSpPr>
            <a:spLocks noGrp="1"/>
          </p:cNvSpPr>
          <p:nvPr>
            <p:ph type="body" sz="quarter" idx="15"/>
          </p:nvPr>
        </p:nvSpPr>
        <p:spPr>
          <a:xfrm>
            <a:off x="2963918" y="4465573"/>
            <a:ext cx="1800000" cy="430887"/>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1" name="Text Placeholder 7">
            <a:extLst>
              <a:ext uri="{FF2B5EF4-FFF2-40B4-BE49-F238E27FC236}">
                <a16:creationId xmlns:a16="http://schemas.microsoft.com/office/drawing/2014/main" id="{06457E91-D6E1-3449-A0BD-99337701F5EC}"/>
              </a:ext>
            </a:extLst>
          </p:cNvPr>
          <p:cNvSpPr>
            <a:spLocks noGrp="1"/>
          </p:cNvSpPr>
          <p:nvPr>
            <p:ph type="body" sz="quarter" idx="16"/>
          </p:nvPr>
        </p:nvSpPr>
        <p:spPr>
          <a:xfrm>
            <a:off x="5195999" y="4465573"/>
            <a:ext cx="1800000" cy="430887"/>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2" name="Text Placeholder 7">
            <a:extLst>
              <a:ext uri="{FF2B5EF4-FFF2-40B4-BE49-F238E27FC236}">
                <a16:creationId xmlns:a16="http://schemas.microsoft.com/office/drawing/2014/main" id="{949C8230-F59F-D846-A662-8D9BDFAC4FE1}"/>
              </a:ext>
            </a:extLst>
          </p:cNvPr>
          <p:cNvSpPr>
            <a:spLocks noGrp="1"/>
          </p:cNvSpPr>
          <p:nvPr>
            <p:ph type="body" sz="quarter" idx="17"/>
          </p:nvPr>
        </p:nvSpPr>
        <p:spPr>
          <a:xfrm>
            <a:off x="7428080" y="4465573"/>
            <a:ext cx="1800000" cy="430887"/>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23" name="Text Placeholder 7">
            <a:extLst>
              <a:ext uri="{FF2B5EF4-FFF2-40B4-BE49-F238E27FC236}">
                <a16:creationId xmlns:a16="http://schemas.microsoft.com/office/drawing/2014/main" id="{6FBD8752-AEBE-484E-A540-EE27BB084A01}"/>
              </a:ext>
            </a:extLst>
          </p:cNvPr>
          <p:cNvSpPr>
            <a:spLocks noGrp="1"/>
          </p:cNvSpPr>
          <p:nvPr>
            <p:ph type="body" sz="quarter" idx="18"/>
          </p:nvPr>
        </p:nvSpPr>
        <p:spPr>
          <a:xfrm>
            <a:off x="9660162" y="4465573"/>
            <a:ext cx="1800000" cy="430887"/>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accent1"/>
                </a:solidFill>
              </a:defRPr>
            </a:lvl4pPr>
            <a:lvl5pPr>
              <a:defRPr>
                <a:solidFill>
                  <a:schemeClr val="bg1"/>
                </a:solidFill>
              </a:defRPr>
            </a:lvl5pPr>
          </a:lstStyle>
          <a:p>
            <a:pPr lvl="0"/>
            <a:r>
              <a:rPr lang="en-GB" dirty="0"/>
              <a:t>Click to edit Master text styles</a:t>
            </a:r>
          </a:p>
        </p:txBody>
      </p:sp>
      <p:sp>
        <p:nvSpPr>
          <p:cNvPr id="16" name="Title 1">
            <a:extLst>
              <a:ext uri="{FF2B5EF4-FFF2-40B4-BE49-F238E27FC236}">
                <a16:creationId xmlns:a16="http://schemas.microsoft.com/office/drawing/2014/main" id="{F71E5D04-B1E9-CE43-959A-3CF974A507EA}"/>
              </a:ext>
            </a:extLst>
          </p:cNvPr>
          <p:cNvSpPr>
            <a:spLocks noGrp="1"/>
          </p:cNvSpPr>
          <p:nvPr>
            <p:ph type="title"/>
          </p:nvPr>
        </p:nvSpPr>
        <p:spPr>
          <a:xfrm>
            <a:off x="731838" y="739230"/>
            <a:ext cx="10728325" cy="664797"/>
          </a:xfrm>
        </p:spPr>
        <p:txBody>
          <a:bodyPr/>
          <a:lstStyle>
            <a:lvl1pPr>
              <a:defRPr sz="4800">
                <a:solidFill>
                  <a:schemeClr val="bg1"/>
                </a:solidFill>
              </a:defRPr>
            </a:lvl1pPr>
          </a:lstStyle>
          <a:p>
            <a:r>
              <a:rPr lang="en-GB" dirty="0"/>
              <a:t>Click to edit Master title style</a:t>
            </a:r>
            <a:endParaRPr lang="en-US" dirty="0"/>
          </a:p>
        </p:txBody>
      </p:sp>
      <p:sp>
        <p:nvSpPr>
          <p:cNvPr id="17" name="Text Placeholder 7">
            <a:extLst>
              <a:ext uri="{FF2B5EF4-FFF2-40B4-BE49-F238E27FC236}">
                <a16:creationId xmlns:a16="http://schemas.microsoft.com/office/drawing/2014/main" id="{A3967DD2-BB22-E148-941A-963BA15503EB}"/>
              </a:ext>
            </a:extLst>
          </p:cNvPr>
          <p:cNvSpPr>
            <a:spLocks noGrp="1"/>
          </p:cNvSpPr>
          <p:nvPr>
            <p:ph type="body" sz="quarter" idx="14" hasCustomPrompt="1"/>
          </p:nvPr>
        </p:nvSpPr>
        <p:spPr>
          <a:xfrm>
            <a:off x="731837" y="1428835"/>
            <a:ext cx="10728325" cy="307777"/>
          </a:xfrm>
        </p:spPr>
        <p:txBody>
          <a:bodyPr/>
          <a:lstStyle>
            <a:lvl1pPr>
              <a:defRPr sz="2000" b="1">
                <a:solidFill>
                  <a:schemeClr val="accent1"/>
                </a:solidFill>
              </a:defRPr>
            </a:lvl1pPr>
            <a:lvl2pPr marL="9525" indent="0">
              <a:buNone/>
              <a:defRPr/>
            </a:lvl2pPr>
          </a:lstStyle>
          <a:p>
            <a:pPr lvl="0"/>
            <a:r>
              <a:rPr lang="en-GB" dirty="0"/>
              <a:t>Click to add subtitle</a:t>
            </a:r>
          </a:p>
        </p:txBody>
      </p:sp>
      <p:sp>
        <p:nvSpPr>
          <p:cNvPr id="18" name="Picture Placeholder 25">
            <a:extLst>
              <a:ext uri="{FF2B5EF4-FFF2-40B4-BE49-F238E27FC236}">
                <a16:creationId xmlns:a16="http://schemas.microsoft.com/office/drawing/2014/main" id="{40CA1E1E-8C7B-BC47-8898-11C987400BF2}"/>
              </a:ext>
            </a:extLst>
          </p:cNvPr>
          <p:cNvSpPr>
            <a:spLocks noGrp="1"/>
          </p:cNvSpPr>
          <p:nvPr>
            <p:ph type="pic" sz="quarter" idx="19"/>
          </p:nvPr>
        </p:nvSpPr>
        <p:spPr>
          <a:xfrm>
            <a:off x="731837"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19" name="Picture Placeholder 26">
            <a:extLst>
              <a:ext uri="{FF2B5EF4-FFF2-40B4-BE49-F238E27FC236}">
                <a16:creationId xmlns:a16="http://schemas.microsoft.com/office/drawing/2014/main" id="{7E4737C8-3AF5-A247-AC1D-E4BD25F90E90}"/>
              </a:ext>
            </a:extLst>
          </p:cNvPr>
          <p:cNvSpPr>
            <a:spLocks noGrp="1"/>
          </p:cNvSpPr>
          <p:nvPr>
            <p:ph type="pic" sz="quarter" idx="20"/>
          </p:nvPr>
        </p:nvSpPr>
        <p:spPr>
          <a:xfrm>
            <a:off x="2972918"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7" name="Picture Placeholder 27">
            <a:extLst>
              <a:ext uri="{FF2B5EF4-FFF2-40B4-BE49-F238E27FC236}">
                <a16:creationId xmlns:a16="http://schemas.microsoft.com/office/drawing/2014/main" id="{6A57A2E5-555B-414B-B413-1E6BE4DC2028}"/>
              </a:ext>
            </a:extLst>
          </p:cNvPr>
          <p:cNvSpPr>
            <a:spLocks noGrp="1"/>
          </p:cNvSpPr>
          <p:nvPr>
            <p:ph type="pic" sz="quarter" idx="21"/>
          </p:nvPr>
        </p:nvSpPr>
        <p:spPr>
          <a:xfrm>
            <a:off x="5213999"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8" name="Picture Placeholder 28">
            <a:extLst>
              <a:ext uri="{FF2B5EF4-FFF2-40B4-BE49-F238E27FC236}">
                <a16:creationId xmlns:a16="http://schemas.microsoft.com/office/drawing/2014/main" id="{5C696334-BB43-BF46-B573-27CD501B0A8F}"/>
              </a:ext>
            </a:extLst>
          </p:cNvPr>
          <p:cNvSpPr>
            <a:spLocks noGrp="1"/>
          </p:cNvSpPr>
          <p:nvPr>
            <p:ph type="pic" sz="quarter" idx="22"/>
          </p:nvPr>
        </p:nvSpPr>
        <p:spPr>
          <a:xfrm>
            <a:off x="7455080"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
        <p:nvSpPr>
          <p:cNvPr id="29" name="Picture Placeholder 29">
            <a:extLst>
              <a:ext uri="{FF2B5EF4-FFF2-40B4-BE49-F238E27FC236}">
                <a16:creationId xmlns:a16="http://schemas.microsoft.com/office/drawing/2014/main" id="{0131A07E-73F5-7A4A-90C6-18F9818DEFFD}"/>
              </a:ext>
            </a:extLst>
          </p:cNvPr>
          <p:cNvSpPr>
            <a:spLocks noGrp="1"/>
          </p:cNvSpPr>
          <p:nvPr>
            <p:ph type="pic" sz="quarter" idx="23"/>
          </p:nvPr>
        </p:nvSpPr>
        <p:spPr>
          <a:xfrm>
            <a:off x="9696162" y="2241550"/>
            <a:ext cx="1764000" cy="1944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2"/>
          </a:solidFill>
        </p:spPr>
        <p:txBody>
          <a:bodyPr wrap="square" tIns="72000">
            <a:noAutofit/>
          </a:bodyPr>
          <a:lstStyle>
            <a:lvl1pPr algn="ctr">
              <a:defRPr sz="800">
                <a:solidFill>
                  <a:schemeClr val="bg1"/>
                </a:solidFill>
              </a:defRPr>
            </a:lvl1pPr>
          </a:lstStyle>
          <a:p>
            <a:endParaRPr lang="en-GB" dirty="0"/>
          </a:p>
        </p:txBody>
      </p:sp>
    </p:spTree>
    <p:extLst>
      <p:ext uri="{BB962C8B-B14F-4D97-AF65-F5344CB8AC3E}">
        <p14:creationId xmlns:p14="http://schemas.microsoft.com/office/powerpoint/2010/main" val="3330556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969B57-8F63-4C44-B14A-7EE4688D0485}"/>
              </a:ext>
            </a:extLst>
          </p:cNvPr>
          <p:cNvSpPr/>
          <p:nvPr userDrawn="1"/>
        </p:nvSpPr>
        <p:spPr>
          <a:xfrm>
            <a:off x="4079875" y="0"/>
            <a:ext cx="40687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endParaRPr lang="en-GB" dirty="0">
              <a:latin typeface="Univers Light" panose="020B0403020202020204" pitchFamily="34" charset="0"/>
            </a:endParaRPr>
          </a:p>
        </p:txBody>
      </p:sp>
      <p:sp>
        <p:nvSpPr>
          <p:cNvPr id="2" name="Title 1">
            <a:extLst>
              <a:ext uri="{FF2B5EF4-FFF2-40B4-BE49-F238E27FC236}">
                <a16:creationId xmlns:a16="http://schemas.microsoft.com/office/drawing/2014/main" id="{5A9A0933-A070-6748-B917-C433FBBA6352}"/>
              </a:ext>
            </a:extLst>
          </p:cNvPr>
          <p:cNvSpPr>
            <a:spLocks noGrp="1"/>
          </p:cNvSpPr>
          <p:nvPr>
            <p:ph type="title" hasCustomPrompt="1"/>
          </p:nvPr>
        </p:nvSpPr>
        <p:spPr>
          <a:xfrm>
            <a:off x="442914" y="451664"/>
            <a:ext cx="3340810" cy="553998"/>
          </a:xfrm>
        </p:spPr>
        <p:txBody>
          <a:bodyPr/>
          <a:lstStyle>
            <a:lvl1pPr>
              <a:defRPr sz="4000">
                <a:solidFill>
                  <a:schemeClr val="bg1"/>
                </a:solidFill>
              </a:defRPr>
            </a:lvl1pPr>
          </a:lstStyle>
          <a:p>
            <a:r>
              <a:rPr lang="en-GB" dirty="0"/>
              <a:t>Title</a:t>
            </a:r>
            <a:endParaRPr lang="en-US" dirty="0"/>
          </a:p>
        </p:txBody>
      </p:sp>
      <p:sp>
        <p:nvSpPr>
          <p:cNvPr id="5" name="Footer Placeholder 4">
            <a:extLst>
              <a:ext uri="{FF2B5EF4-FFF2-40B4-BE49-F238E27FC236}">
                <a16:creationId xmlns:a16="http://schemas.microsoft.com/office/drawing/2014/main" id="{326A620C-2631-FB49-A101-1B99D9B68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833B-0AB2-444E-9927-8091D694BC1F}"/>
              </a:ext>
            </a:extLst>
          </p:cNvPr>
          <p:cNvSpPr>
            <a:spLocks noGrp="1"/>
          </p:cNvSpPr>
          <p:nvPr>
            <p:ph type="sldNum" sz="quarter" idx="12"/>
          </p:nvPr>
        </p:nvSpPr>
        <p:spPr/>
        <p:txBody>
          <a:bodyPr/>
          <a:lstStyle/>
          <a:p>
            <a:fld id="{B700715A-75CD-0942-A2C0-E097070BAE3D}" type="slidenum">
              <a:rPr lang="en-US" smtClean="0"/>
              <a:t>‹#›</a:t>
            </a:fld>
            <a:endParaRPr lang="en-US"/>
          </a:p>
        </p:txBody>
      </p:sp>
      <p:sp>
        <p:nvSpPr>
          <p:cNvPr id="7" name="Text Placeholder 7">
            <a:extLst>
              <a:ext uri="{FF2B5EF4-FFF2-40B4-BE49-F238E27FC236}">
                <a16:creationId xmlns:a16="http://schemas.microsoft.com/office/drawing/2014/main" id="{FCAAF582-90C4-444B-A5CE-ADA527307F1A}"/>
              </a:ext>
            </a:extLst>
          </p:cNvPr>
          <p:cNvSpPr>
            <a:spLocks noGrp="1"/>
          </p:cNvSpPr>
          <p:nvPr>
            <p:ph type="body" sz="quarter" idx="13"/>
          </p:nvPr>
        </p:nvSpPr>
        <p:spPr>
          <a:xfrm>
            <a:off x="442914" y="2235083"/>
            <a:ext cx="3340810" cy="2154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p:txBody>
      </p:sp>
      <p:sp>
        <p:nvSpPr>
          <p:cNvPr id="9" name="Text Placeholder 7">
            <a:extLst>
              <a:ext uri="{FF2B5EF4-FFF2-40B4-BE49-F238E27FC236}">
                <a16:creationId xmlns:a16="http://schemas.microsoft.com/office/drawing/2014/main" id="{7CEB2472-E995-2642-94E4-83C196B59A91}"/>
              </a:ext>
            </a:extLst>
          </p:cNvPr>
          <p:cNvSpPr>
            <a:spLocks noGrp="1"/>
          </p:cNvSpPr>
          <p:nvPr>
            <p:ph type="body" sz="quarter" idx="14" hasCustomPrompt="1"/>
          </p:nvPr>
        </p:nvSpPr>
        <p:spPr>
          <a:xfrm>
            <a:off x="442914" y="1614972"/>
            <a:ext cx="3340810" cy="246221"/>
          </a:xfrm>
        </p:spPr>
        <p:txBody>
          <a:bodyPr/>
          <a:lstStyle>
            <a:lvl1pPr>
              <a:defRPr sz="1600" b="1" i="0" cap="all" baseline="0">
                <a:solidFill>
                  <a:schemeClr val="accent1"/>
                </a:solidFill>
                <a:latin typeface="Univers Condensed" panose="020B0506020202050204" pitchFamily="34" charset="0"/>
              </a:defRPr>
            </a:lvl1pPr>
            <a:lvl2pPr marL="952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SUBTITLE</a:t>
            </a:r>
          </a:p>
        </p:txBody>
      </p:sp>
      <p:sp>
        <p:nvSpPr>
          <p:cNvPr id="10" name="Text Placeholder 7">
            <a:extLst>
              <a:ext uri="{FF2B5EF4-FFF2-40B4-BE49-F238E27FC236}">
                <a16:creationId xmlns:a16="http://schemas.microsoft.com/office/drawing/2014/main" id="{31807772-E302-0C43-98EF-E0C5C97BF26B}"/>
              </a:ext>
            </a:extLst>
          </p:cNvPr>
          <p:cNvSpPr>
            <a:spLocks noGrp="1"/>
          </p:cNvSpPr>
          <p:nvPr>
            <p:ph type="body" sz="quarter" idx="15" hasCustomPrompt="1"/>
          </p:nvPr>
        </p:nvSpPr>
        <p:spPr>
          <a:xfrm>
            <a:off x="4519156" y="448324"/>
            <a:ext cx="3312000" cy="246221"/>
          </a:xfrm>
        </p:spPr>
        <p:txBody>
          <a:bodyPr/>
          <a:lstStyle>
            <a:lvl1pPr>
              <a:defRPr sz="1600" b="1" i="0" cap="all" baseline="0">
                <a:solidFill>
                  <a:schemeClr val="accent1"/>
                </a:solidFill>
                <a:latin typeface="Univers Condensed" panose="020B0506020202050204" pitchFamily="34" charset="0"/>
              </a:defRPr>
            </a:lvl1pPr>
            <a:lvl2pPr marL="952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SUBTITLE</a:t>
            </a:r>
          </a:p>
        </p:txBody>
      </p:sp>
      <p:sp>
        <p:nvSpPr>
          <p:cNvPr id="11" name="Text Placeholder 7">
            <a:extLst>
              <a:ext uri="{FF2B5EF4-FFF2-40B4-BE49-F238E27FC236}">
                <a16:creationId xmlns:a16="http://schemas.microsoft.com/office/drawing/2014/main" id="{C6AD9D8E-8A38-4D4D-86E1-6E6BF8FF2166}"/>
              </a:ext>
            </a:extLst>
          </p:cNvPr>
          <p:cNvSpPr>
            <a:spLocks noGrp="1"/>
          </p:cNvSpPr>
          <p:nvPr>
            <p:ph type="body" sz="quarter" idx="16" hasCustomPrompt="1"/>
          </p:nvPr>
        </p:nvSpPr>
        <p:spPr>
          <a:xfrm>
            <a:off x="8614649" y="448324"/>
            <a:ext cx="3275101" cy="246221"/>
          </a:xfrm>
        </p:spPr>
        <p:txBody>
          <a:bodyPr/>
          <a:lstStyle>
            <a:lvl1pPr>
              <a:defRPr sz="1600" b="1" i="0" cap="all" baseline="0">
                <a:solidFill>
                  <a:schemeClr val="accent1"/>
                </a:solidFill>
                <a:latin typeface="Univers Condensed" panose="020B0506020202050204" pitchFamily="34" charset="0"/>
              </a:defRPr>
            </a:lvl1pPr>
            <a:lvl2pPr marL="952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SUBTITLE</a:t>
            </a:r>
          </a:p>
        </p:txBody>
      </p:sp>
      <p:sp>
        <p:nvSpPr>
          <p:cNvPr id="12" name="Text Placeholder 7">
            <a:extLst>
              <a:ext uri="{FF2B5EF4-FFF2-40B4-BE49-F238E27FC236}">
                <a16:creationId xmlns:a16="http://schemas.microsoft.com/office/drawing/2014/main" id="{446D53CE-0806-C54A-AE13-4C5DF3294EB9}"/>
              </a:ext>
            </a:extLst>
          </p:cNvPr>
          <p:cNvSpPr>
            <a:spLocks noGrp="1"/>
          </p:cNvSpPr>
          <p:nvPr>
            <p:ph type="body" sz="quarter" idx="17" hasCustomPrompt="1"/>
          </p:nvPr>
        </p:nvSpPr>
        <p:spPr>
          <a:xfrm>
            <a:off x="4519156" y="3044379"/>
            <a:ext cx="3312000" cy="246221"/>
          </a:xfrm>
        </p:spPr>
        <p:txBody>
          <a:bodyPr/>
          <a:lstStyle>
            <a:lvl1pPr>
              <a:defRPr sz="1600" b="1" i="0" cap="all" baseline="0">
                <a:solidFill>
                  <a:schemeClr val="accent1"/>
                </a:solidFill>
                <a:latin typeface="Univers Condensed" panose="020B0506020202050204" pitchFamily="34" charset="0"/>
              </a:defRPr>
            </a:lvl1pPr>
            <a:lvl2pPr marL="952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SUBTITLE</a:t>
            </a:r>
          </a:p>
        </p:txBody>
      </p:sp>
      <p:sp>
        <p:nvSpPr>
          <p:cNvPr id="13" name="Text Placeholder 7">
            <a:extLst>
              <a:ext uri="{FF2B5EF4-FFF2-40B4-BE49-F238E27FC236}">
                <a16:creationId xmlns:a16="http://schemas.microsoft.com/office/drawing/2014/main" id="{A6B22D8C-E00D-5A4A-B618-DEC884D927E4}"/>
              </a:ext>
            </a:extLst>
          </p:cNvPr>
          <p:cNvSpPr>
            <a:spLocks noGrp="1"/>
          </p:cNvSpPr>
          <p:nvPr>
            <p:ph type="body" sz="quarter" idx="18" hasCustomPrompt="1"/>
          </p:nvPr>
        </p:nvSpPr>
        <p:spPr>
          <a:xfrm>
            <a:off x="8614649" y="3044379"/>
            <a:ext cx="3275101" cy="246221"/>
          </a:xfrm>
        </p:spPr>
        <p:txBody>
          <a:bodyPr/>
          <a:lstStyle>
            <a:lvl1pPr>
              <a:defRPr sz="1600" b="1" i="0" cap="all" baseline="0">
                <a:solidFill>
                  <a:schemeClr val="accent1"/>
                </a:solidFill>
                <a:latin typeface="Univers Condensed" panose="020B0506020202050204" pitchFamily="34" charset="0"/>
              </a:defRPr>
            </a:lvl1pPr>
            <a:lvl2pPr marL="952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SUBTITLE</a:t>
            </a:r>
          </a:p>
        </p:txBody>
      </p:sp>
      <p:sp>
        <p:nvSpPr>
          <p:cNvPr id="14" name="Text Placeholder 7">
            <a:extLst>
              <a:ext uri="{FF2B5EF4-FFF2-40B4-BE49-F238E27FC236}">
                <a16:creationId xmlns:a16="http://schemas.microsoft.com/office/drawing/2014/main" id="{6FAB45F5-C4A0-974F-96D7-044112A44C2E}"/>
              </a:ext>
            </a:extLst>
          </p:cNvPr>
          <p:cNvSpPr>
            <a:spLocks noGrp="1"/>
          </p:cNvSpPr>
          <p:nvPr>
            <p:ph type="body" sz="quarter" idx="19" hasCustomPrompt="1"/>
          </p:nvPr>
        </p:nvSpPr>
        <p:spPr>
          <a:xfrm>
            <a:off x="8614649" y="4820628"/>
            <a:ext cx="3275101" cy="246221"/>
          </a:xfrm>
        </p:spPr>
        <p:txBody>
          <a:bodyPr/>
          <a:lstStyle>
            <a:lvl1pPr>
              <a:defRPr sz="1600" b="1" i="0" cap="all" baseline="0">
                <a:solidFill>
                  <a:schemeClr val="accent1"/>
                </a:solidFill>
                <a:latin typeface="Univers Condensed" panose="020B0506020202050204" pitchFamily="34" charset="0"/>
              </a:defRPr>
            </a:lvl1pPr>
            <a:lvl2pPr marL="952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SUBTITLE</a:t>
            </a:r>
          </a:p>
        </p:txBody>
      </p:sp>
      <p:sp>
        <p:nvSpPr>
          <p:cNvPr id="15" name="Text Placeholder 7">
            <a:extLst>
              <a:ext uri="{FF2B5EF4-FFF2-40B4-BE49-F238E27FC236}">
                <a16:creationId xmlns:a16="http://schemas.microsoft.com/office/drawing/2014/main" id="{42C0867F-1B68-064D-B308-B23050DE9252}"/>
              </a:ext>
            </a:extLst>
          </p:cNvPr>
          <p:cNvSpPr>
            <a:spLocks noGrp="1"/>
          </p:cNvSpPr>
          <p:nvPr>
            <p:ph type="body" sz="quarter" idx="20"/>
          </p:nvPr>
        </p:nvSpPr>
        <p:spPr>
          <a:xfrm>
            <a:off x="4519156" y="843705"/>
            <a:ext cx="3312000" cy="1338828"/>
          </a:xfrm>
        </p:spPr>
        <p:txBody>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spcBef>
                <a:spcPts val="1200"/>
              </a:spcBef>
              <a:defRPr sz="1200">
                <a:solidFill>
                  <a:schemeClr val="tx1"/>
                </a:solidFill>
              </a:defRPr>
            </a:lvl4pPr>
            <a:lvl5pPr>
              <a:spcBef>
                <a:spcPts val="600"/>
              </a:spcBef>
              <a:defRPr sz="12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7">
            <a:extLst>
              <a:ext uri="{FF2B5EF4-FFF2-40B4-BE49-F238E27FC236}">
                <a16:creationId xmlns:a16="http://schemas.microsoft.com/office/drawing/2014/main" id="{6938F7CF-BFAF-3047-A10F-257D3F360F08}"/>
              </a:ext>
            </a:extLst>
          </p:cNvPr>
          <p:cNvSpPr>
            <a:spLocks noGrp="1"/>
          </p:cNvSpPr>
          <p:nvPr>
            <p:ph type="body" sz="quarter" idx="21"/>
          </p:nvPr>
        </p:nvSpPr>
        <p:spPr>
          <a:xfrm>
            <a:off x="4519156" y="3460781"/>
            <a:ext cx="3312000" cy="1287532"/>
          </a:xfrm>
        </p:spPr>
        <p:txBody>
          <a:bodyPr/>
          <a:lstStyle>
            <a:lvl1pPr>
              <a:spcBef>
                <a:spcPts val="600"/>
              </a:spcBef>
              <a:defRPr sz="1200">
                <a:solidFill>
                  <a:schemeClr val="tx1"/>
                </a:solidFill>
              </a:defRPr>
            </a:lvl1pPr>
            <a:lvl2pPr>
              <a:spcBef>
                <a:spcPts val="600"/>
              </a:spcBef>
              <a:defRPr sz="1200">
                <a:solidFill>
                  <a:schemeClr val="tx1"/>
                </a:solidFill>
              </a:defRPr>
            </a:lvl2pPr>
            <a:lvl3pPr>
              <a:spcBef>
                <a:spcPts val="600"/>
              </a:spcBef>
              <a:defRPr sz="1200">
                <a:solidFill>
                  <a:schemeClr val="tx1"/>
                </a:solidFill>
              </a:defRPr>
            </a:lvl3pPr>
            <a:lvl4pPr>
              <a:spcBef>
                <a:spcPts val="1200"/>
              </a:spcBef>
              <a:defRPr sz="1200">
                <a:solidFill>
                  <a:schemeClr val="tx1"/>
                </a:solidFill>
              </a:defRPr>
            </a:lvl4pPr>
            <a:lvl5pPr>
              <a:spcBef>
                <a:spcPts val="200"/>
              </a:spcBef>
              <a:defRPr sz="1200" b="0" i="0">
                <a:solidFill>
                  <a:schemeClr val="tx1"/>
                </a:solidFill>
                <a:latin typeface="Univers Light" panose="020B0403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9" name="Graphic 18">
            <a:extLst>
              <a:ext uri="{FF2B5EF4-FFF2-40B4-BE49-F238E27FC236}">
                <a16:creationId xmlns:a16="http://schemas.microsoft.com/office/drawing/2014/main" id="{6D72F92F-8577-4949-B2C5-DAFE0ADE3F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10804" y="831136"/>
            <a:ext cx="220557" cy="138869"/>
          </a:xfrm>
          <a:prstGeom prst="rect">
            <a:avLst/>
          </a:prstGeom>
        </p:spPr>
      </p:pic>
      <p:sp>
        <p:nvSpPr>
          <p:cNvPr id="20" name="Freeform 19">
            <a:extLst>
              <a:ext uri="{FF2B5EF4-FFF2-40B4-BE49-F238E27FC236}">
                <a16:creationId xmlns:a16="http://schemas.microsoft.com/office/drawing/2014/main" id="{E550E418-A4A1-B249-AE29-B8A72D9C12B5}"/>
              </a:ext>
            </a:extLst>
          </p:cNvPr>
          <p:cNvSpPr/>
          <p:nvPr userDrawn="1"/>
        </p:nvSpPr>
        <p:spPr>
          <a:xfrm>
            <a:off x="-2503" y="-5102"/>
            <a:ext cx="575158" cy="575156"/>
          </a:xfrm>
          <a:custGeom>
            <a:avLst/>
            <a:gdLst>
              <a:gd name="connsiteX0" fmla="*/ 0 w 394600"/>
              <a:gd name="connsiteY0" fmla="*/ 394599 h 394599"/>
              <a:gd name="connsiteX1" fmla="*/ 0 w 394600"/>
              <a:gd name="connsiteY1" fmla="*/ 0 h 394599"/>
              <a:gd name="connsiteX2" fmla="*/ 1 w 394600"/>
              <a:gd name="connsiteY2" fmla="*/ 0 h 394599"/>
              <a:gd name="connsiteX3" fmla="*/ 90493 w 394600"/>
              <a:gd name="connsiteY3" fmla="*/ 0 h 394599"/>
              <a:gd name="connsiteX4" fmla="*/ 394600 w 394600"/>
              <a:gd name="connsiteY4" fmla="*/ 0 h 394599"/>
              <a:gd name="connsiteX5" fmla="*/ 394600 w 394600"/>
              <a:gd name="connsiteY5" fmla="*/ 90493 h 394599"/>
              <a:gd name="connsiteX6" fmla="*/ 90493 w 394600"/>
              <a:gd name="connsiteY6" fmla="*/ 90493 h 394599"/>
              <a:gd name="connsiteX7" fmla="*/ 90493 w 394600"/>
              <a:gd name="connsiteY7" fmla="*/ 394599 h 39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600" h="394599">
                <a:moveTo>
                  <a:pt x="0" y="394599"/>
                </a:moveTo>
                <a:lnTo>
                  <a:pt x="0" y="0"/>
                </a:lnTo>
                <a:lnTo>
                  <a:pt x="1" y="0"/>
                </a:lnTo>
                <a:lnTo>
                  <a:pt x="90493" y="0"/>
                </a:lnTo>
                <a:lnTo>
                  <a:pt x="394600" y="0"/>
                </a:lnTo>
                <a:lnTo>
                  <a:pt x="394600" y="90493"/>
                </a:lnTo>
                <a:lnTo>
                  <a:pt x="90493" y="90493"/>
                </a:lnTo>
                <a:lnTo>
                  <a:pt x="90493" y="39459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spcBef>
                <a:spcPts val="600"/>
              </a:spcBef>
            </a:pPr>
            <a:endParaRPr lang="en-GB" dirty="0" err="1"/>
          </a:p>
        </p:txBody>
      </p:sp>
      <p:sp>
        <p:nvSpPr>
          <p:cNvPr id="22" name="Picture Placeholder 25">
            <a:extLst>
              <a:ext uri="{FF2B5EF4-FFF2-40B4-BE49-F238E27FC236}">
                <a16:creationId xmlns:a16="http://schemas.microsoft.com/office/drawing/2014/main" id="{175DC78F-BE43-7C4E-ABC6-E078B77B1F1E}"/>
              </a:ext>
            </a:extLst>
          </p:cNvPr>
          <p:cNvSpPr>
            <a:spLocks noGrp="1"/>
          </p:cNvSpPr>
          <p:nvPr>
            <p:ph type="pic" sz="quarter" idx="23"/>
          </p:nvPr>
        </p:nvSpPr>
        <p:spPr>
          <a:xfrm>
            <a:off x="-2503" y="3324712"/>
            <a:ext cx="4082378" cy="3533288"/>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72000">
            <a:noAutofit/>
          </a:bodyPr>
          <a:lstStyle>
            <a:lvl1pPr algn="ctr">
              <a:defRPr sz="800">
                <a:solidFill>
                  <a:schemeClr val="bg1"/>
                </a:solidFill>
              </a:defRPr>
            </a:lvl1pPr>
          </a:lstStyle>
          <a:p>
            <a:endParaRPr lang="en-GB" dirty="0"/>
          </a:p>
        </p:txBody>
      </p:sp>
      <p:sp>
        <p:nvSpPr>
          <p:cNvPr id="26" name="Text Placeholder 25">
            <a:extLst>
              <a:ext uri="{FF2B5EF4-FFF2-40B4-BE49-F238E27FC236}">
                <a16:creationId xmlns:a16="http://schemas.microsoft.com/office/drawing/2014/main" id="{4DF768DD-A792-5749-BF85-93B6BAC194FF}"/>
              </a:ext>
            </a:extLst>
          </p:cNvPr>
          <p:cNvSpPr>
            <a:spLocks noGrp="1"/>
          </p:cNvSpPr>
          <p:nvPr>
            <p:ph type="body" sz="quarter" idx="24" hasCustomPrompt="1"/>
          </p:nvPr>
        </p:nvSpPr>
        <p:spPr>
          <a:xfrm>
            <a:off x="8611201" y="2285817"/>
            <a:ext cx="3220800" cy="241980"/>
          </a:xfrm>
          <a:solidFill>
            <a:schemeClr val="accent1"/>
          </a:solidFill>
        </p:spPr>
        <p:txBody>
          <a:bodyPr lIns="72000" tIns="36000" rIns="72000" bIns="36000" anchor="ctr"/>
          <a:lstStyle>
            <a:lvl1pPr marL="0" indent="0" algn="l" defTabSz="914400" rtl="0" eaLnBrk="1" latinLnBrk="0" hangingPunct="1">
              <a:lnSpc>
                <a:spcPct val="100000"/>
              </a:lnSpc>
              <a:spcBef>
                <a:spcPts val="600"/>
              </a:spcBef>
              <a:buFont typeface="Arial" panose="020B0604020202020204" pitchFamily="34" charset="0"/>
              <a:buNone/>
              <a:defRPr lang="en-GB" sz="1100" b="1" kern="1200" cap="all" dirty="0" smtClean="0">
                <a:solidFill>
                  <a:schemeClr val="bg1"/>
                </a:solidFill>
                <a:latin typeface="Univers Condensed" panose="020B050602020205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PERSON / TITLE</a:t>
            </a:r>
          </a:p>
        </p:txBody>
      </p:sp>
      <p:sp>
        <p:nvSpPr>
          <p:cNvPr id="27" name="Text Placeholder 25">
            <a:extLst>
              <a:ext uri="{FF2B5EF4-FFF2-40B4-BE49-F238E27FC236}">
                <a16:creationId xmlns:a16="http://schemas.microsoft.com/office/drawing/2014/main" id="{757203FD-0254-5C40-8CB1-0866415D1742}"/>
              </a:ext>
            </a:extLst>
          </p:cNvPr>
          <p:cNvSpPr>
            <a:spLocks noGrp="1"/>
          </p:cNvSpPr>
          <p:nvPr>
            <p:ph type="body" sz="quarter" idx="25" hasCustomPrompt="1"/>
          </p:nvPr>
        </p:nvSpPr>
        <p:spPr>
          <a:xfrm>
            <a:off x="8611200" y="5236807"/>
            <a:ext cx="3220800" cy="607071"/>
          </a:xfrm>
          <a:solidFill>
            <a:schemeClr val="tx2">
              <a:alpha val="40000"/>
            </a:schemeClr>
          </a:solidFill>
        </p:spPr>
        <p:txBody>
          <a:bodyPr lIns="144000" tIns="72000" rIns="72000" bIns="72000" anchor="ct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lang="en-GB" sz="3000" b="1" i="0" kern="1200" cap="all" baseline="0" dirty="0" smtClean="0">
                <a:solidFill>
                  <a:schemeClr val="bg1"/>
                </a:solidFill>
                <a:latin typeface="Univers Condensed" panose="020B050602020205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3"/>
            <a:r>
              <a:rPr lang="en-GB" sz="3000" dirty="0">
                <a:solidFill>
                  <a:schemeClr val="bg1"/>
                </a:solidFill>
              </a:rPr>
              <a:t>£XXX TBC</a:t>
            </a:r>
          </a:p>
        </p:txBody>
      </p:sp>
      <p:sp>
        <p:nvSpPr>
          <p:cNvPr id="32" name="Text Placeholder 31">
            <a:extLst>
              <a:ext uri="{FF2B5EF4-FFF2-40B4-BE49-F238E27FC236}">
                <a16:creationId xmlns:a16="http://schemas.microsoft.com/office/drawing/2014/main" id="{3591752E-6862-134A-AD88-7444A2FB99A8}"/>
              </a:ext>
            </a:extLst>
          </p:cNvPr>
          <p:cNvSpPr>
            <a:spLocks noGrp="1"/>
          </p:cNvSpPr>
          <p:nvPr>
            <p:ph type="body" sz="quarter" idx="26" hasCustomPrompt="1"/>
          </p:nvPr>
        </p:nvSpPr>
        <p:spPr>
          <a:xfrm>
            <a:off x="8610600" y="1052913"/>
            <a:ext cx="3279775" cy="215444"/>
          </a:xfrm>
        </p:spPr>
        <p:txBody>
          <a:bodyPr/>
          <a:lstStyle>
            <a:lvl1pPr>
              <a:defRPr b="0" i="0">
                <a:solidFill>
                  <a:schemeClr val="bg1"/>
                </a:solidFill>
                <a:latin typeface="Aleo"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Quote</a:t>
            </a:r>
          </a:p>
        </p:txBody>
      </p:sp>
    </p:spTree>
    <p:extLst>
      <p:ext uri="{BB962C8B-B14F-4D97-AF65-F5344CB8AC3E}">
        <p14:creationId xmlns:p14="http://schemas.microsoft.com/office/powerpoint/2010/main" val="3900866393"/>
      </p:ext>
    </p:extLst>
  </p:cSld>
  <p:clrMapOvr>
    <a:masterClrMapping/>
  </p:clrMapOvr>
  <p:extLst>
    <p:ext uri="{DCECCB84-F9BA-43D5-87BE-67443E8EF086}">
      <p15:sldGuideLst xmlns:p15="http://schemas.microsoft.com/office/powerpoint/2012/main">
        <p15:guide id="1" pos="2570">
          <p15:clr>
            <a:srgbClr val="FBAE40"/>
          </p15:clr>
        </p15:guide>
        <p15:guide id="2" pos="5133">
          <p15:clr>
            <a:srgbClr val="FBAE40"/>
          </p15:clr>
        </p15:guide>
        <p15:guide id="3" pos="2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tro">
    <p:bg>
      <p:bgPr>
        <a:solidFill>
          <a:schemeClr val="tx1"/>
        </a:solidFill>
        <a:effectLst/>
      </p:bgPr>
    </p:bg>
    <p:spTree>
      <p:nvGrpSpPr>
        <p:cNvPr id="1" name=""/>
        <p:cNvGrpSpPr/>
        <p:nvPr/>
      </p:nvGrpSpPr>
      <p:grpSpPr>
        <a:xfrm>
          <a:off x="0" y="0"/>
          <a:ext cx="0" cy="0"/>
          <a:chOff x="0" y="0"/>
          <a:chExt cx="0" cy="0"/>
        </a:xfrm>
      </p:grpSpPr>
      <p:sp>
        <p:nvSpPr>
          <p:cNvPr id="17" name="Picture Placeholder 25">
            <a:extLst>
              <a:ext uri="{FF2B5EF4-FFF2-40B4-BE49-F238E27FC236}">
                <a16:creationId xmlns:a16="http://schemas.microsoft.com/office/drawing/2014/main" id="{65E9F91E-64E1-2C46-9BC2-0CAB358B42E4}"/>
              </a:ext>
            </a:extLst>
          </p:cNvPr>
          <p:cNvSpPr>
            <a:spLocks noGrp="1"/>
          </p:cNvSpPr>
          <p:nvPr>
            <p:ph type="pic" sz="quarter" idx="19"/>
          </p:nvPr>
        </p:nvSpPr>
        <p:spPr>
          <a:xfrm>
            <a:off x="0" y="0"/>
            <a:ext cx="12192001" cy="6858000"/>
          </a:xfrm>
          <a:custGeom>
            <a:avLst/>
            <a:gdLst>
              <a:gd name="connsiteX0" fmla="*/ 0 w 1942095"/>
              <a:gd name="connsiteY0" fmla="*/ 0 h 1401669"/>
              <a:gd name="connsiteX1" fmla="*/ 1942095 w 1942095"/>
              <a:gd name="connsiteY1" fmla="*/ 0 h 1401669"/>
              <a:gd name="connsiteX2" fmla="*/ 1942095 w 1942095"/>
              <a:gd name="connsiteY2" fmla="*/ 1401669 h 1401669"/>
              <a:gd name="connsiteX3" fmla="*/ 0 w 1942095"/>
              <a:gd name="connsiteY3" fmla="*/ 1401669 h 1401669"/>
            </a:gdLst>
            <a:ahLst/>
            <a:cxnLst>
              <a:cxn ang="0">
                <a:pos x="connsiteX0" y="connsiteY0"/>
              </a:cxn>
              <a:cxn ang="0">
                <a:pos x="connsiteX1" y="connsiteY1"/>
              </a:cxn>
              <a:cxn ang="0">
                <a:pos x="connsiteX2" y="connsiteY2"/>
              </a:cxn>
              <a:cxn ang="0">
                <a:pos x="connsiteX3" y="connsiteY3"/>
              </a:cxn>
            </a:cxnLst>
            <a:rect l="l" t="t" r="r" b="b"/>
            <a:pathLst>
              <a:path w="1942095" h="1401669">
                <a:moveTo>
                  <a:pt x="0" y="0"/>
                </a:moveTo>
                <a:lnTo>
                  <a:pt x="1942095" y="0"/>
                </a:lnTo>
                <a:lnTo>
                  <a:pt x="1942095" y="1401669"/>
                </a:lnTo>
                <a:lnTo>
                  <a:pt x="0" y="1401669"/>
                </a:lnTo>
                <a:close/>
              </a:path>
            </a:pathLst>
          </a:custGeom>
          <a:solidFill>
            <a:schemeClr val="tx1"/>
          </a:solidFill>
        </p:spPr>
        <p:txBody>
          <a:bodyPr wrap="square" tIns="216000">
            <a:noAutofit/>
          </a:bodyPr>
          <a:lstStyle>
            <a:lvl1pPr algn="ctr">
              <a:defRPr sz="800">
                <a:solidFill>
                  <a:schemeClr val="bg1"/>
                </a:solidFill>
              </a:defRPr>
            </a:lvl1pPr>
          </a:lstStyle>
          <a:p>
            <a:endParaRPr lang="en-GB" dirty="0"/>
          </a:p>
        </p:txBody>
      </p:sp>
      <p:pic>
        <p:nvPicPr>
          <p:cNvPr id="7" name="Graphic 6">
            <a:extLst>
              <a:ext uri="{FF2B5EF4-FFF2-40B4-BE49-F238E27FC236}">
                <a16:creationId xmlns:a16="http://schemas.microsoft.com/office/drawing/2014/main" id="{166D3F59-6A8C-444A-AAE9-5B16BED8D5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31999" y="0"/>
            <a:ext cx="1440000" cy="1440000"/>
          </a:xfrm>
          <a:prstGeom prst="rect">
            <a:avLst/>
          </a:prstGeom>
        </p:spPr>
      </p:pic>
      <p:sp>
        <p:nvSpPr>
          <p:cNvPr id="23" name="Subtitle 2">
            <a:extLst>
              <a:ext uri="{FF2B5EF4-FFF2-40B4-BE49-F238E27FC236}">
                <a16:creationId xmlns:a16="http://schemas.microsoft.com/office/drawing/2014/main" id="{33817326-5827-0442-8709-5D711C47DBD9}"/>
              </a:ext>
            </a:extLst>
          </p:cNvPr>
          <p:cNvSpPr>
            <a:spLocks noGrp="1"/>
          </p:cNvSpPr>
          <p:nvPr>
            <p:ph type="subTitle" idx="1" hasCustomPrompt="1"/>
          </p:nvPr>
        </p:nvSpPr>
        <p:spPr>
          <a:xfrm>
            <a:off x="1524000" y="3152001"/>
            <a:ext cx="9144000" cy="553998"/>
          </a:xfrm>
          <a:effectLst>
            <a:outerShdw blurRad="50800" dist="38100" dir="2700000" algn="tl" rotWithShape="0">
              <a:prstClr val="black">
                <a:alpha val="40000"/>
              </a:prstClr>
            </a:outerShdw>
          </a:effectLst>
        </p:spPr>
        <p:txBody>
          <a:bodyPr anchor="b">
            <a:spAutoFit/>
          </a:bodyPr>
          <a:lstStyle>
            <a:lvl1pPr marL="0" indent="0" algn="ctr" defTabSz="914400" rtl="0" eaLnBrk="1" latinLnBrk="0" hangingPunct="1">
              <a:lnSpc>
                <a:spcPct val="90000"/>
              </a:lnSpc>
              <a:spcBef>
                <a:spcPct val="0"/>
              </a:spcBef>
              <a:buNone/>
              <a:defRPr lang="en-US" sz="4000" b="1" i="0" kern="1200" cap="all" baseline="0" dirty="0">
                <a:solidFill>
                  <a:schemeClr val="bg1"/>
                </a:solidFill>
                <a:latin typeface="Univers Condensed" panose="020B050602020205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Corporate partner</a:t>
            </a:r>
            <a:endParaRPr lang="en-US" dirty="0"/>
          </a:p>
        </p:txBody>
      </p:sp>
    </p:spTree>
    <p:extLst>
      <p:ext uri="{BB962C8B-B14F-4D97-AF65-F5344CB8AC3E}">
        <p14:creationId xmlns:p14="http://schemas.microsoft.com/office/powerpoint/2010/main" val="398512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499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nt Te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0899E5-3A06-BA4A-9C4E-A589D28AEC35}"/>
              </a:ext>
            </a:extLst>
          </p:cNvPr>
          <p:cNvSpPr/>
          <p:nvPr userDrawn="1"/>
        </p:nvSpPr>
        <p:spPr>
          <a:xfrm>
            <a:off x="6095999" y="0"/>
            <a:ext cx="61051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1200" b="0" i="0" dirty="0">
              <a:latin typeface="Fabriga" panose="020B0503030202040204" pitchFamily="34" charset="77"/>
            </a:endParaRPr>
          </a:p>
        </p:txBody>
      </p:sp>
      <p:sp>
        <p:nvSpPr>
          <p:cNvPr id="3" name="TextBox 2">
            <a:extLst>
              <a:ext uri="{FF2B5EF4-FFF2-40B4-BE49-F238E27FC236}">
                <a16:creationId xmlns:a16="http://schemas.microsoft.com/office/drawing/2014/main" id="{DD5B127A-2E76-6E48-A3C7-F48777D16217}"/>
              </a:ext>
            </a:extLst>
          </p:cNvPr>
          <p:cNvSpPr txBox="1"/>
          <p:nvPr userDrawn="1"/>
        </p:nvSpPr>
        <p:spPr>
          <a:xfrm>
            <a:off x="6638395" y="1939505"/>
            <a:ext cx="5545135" cy="215444"/>
          </a:xfrm>
          <a:prstGeom prst="rect">
            <a:avLst/>
          </a:prstGeom>
          <a:noFill/>
        </p:spPr>
        <p:txBody>
          <a:bodyPr wrap="square" lIns="0" tIns="0" rIns="0" bIns="0" rtlCol="0">
            <a:spAutoFit/>
          </a:bodyPr>
          <a:lstStyle/>
          <a:p>
            <a:pPr marL="0" lvl="0" algn="l" defTabSz="914400" rtl="0" eaLnBrk="1" latinLnBrk="0" hangingPunct="1">
              <a:spcBef>
                <a:spcPct val="0"/>
              </a:spcBef>
            </a:pPr>
            <a:r>
              <a:rPr lang="en-US" sz="1400" kern="1200" noProof="0" dirty="0">
                <a:solidFill>
                  <a:schemeClr val="bg1"/>
                </a:solidFill>
                <a:latin typeface="Univers Light" panose="020B0403020202020204" pitchFamily="34" charset="0"/>
              </a:rPr>
              <a:t>This deck uses the fonts:</a:t>
            </a:r>
          </a:p>
        </p:txBody>
      </p:sp>
      <p:sp>
        <p:nvSpPr>
          <p:cNvPr id="4" name="TextBox 3">
            <a:extLst>
              <a:ext uri="{FF2B5EF4-FFF2-40B4-BE49-F238E27FC236}">
                <a16:creationId xmlns:a16="http://schemas.microsoft.com/office/drawing/2014/main" id="{F08AF03E-3AD3-BF42-969E-2C4985C6F1B1}"/>
              </a:ext>
            </a:extLst>
          </p:cNvPr>
          <p:cNvSpPr txBox="1"/>
          <p:nvPr userDrawn="1"/>
        </p:nvSpPr>
        <p:spPr>
          <a:xfrm>
            <a:off x="6638396" y="2384504"/>
            <a:ext cx="5545136" cy="461665"/>
          </a:xfrm>
          <a:prstGeom prst="rect">
            <a:avLst/>
          </a:prstGeom>
          <a:noFill/>
        </p:spPr>
        <p:txBody>
          <a:bodyPr wrap="square" lIns="0" tIns="0" rIns="0" bIns="0" rtlCol="0">
            <a:spAutoFit/>
          </a:bodyPr>
          <a:lstStyle/>
          <a:p>
            <a:pPr lvl="0">
              <a:spcBef>
                <a:spcPct val="0"/>
              </a:spcBef>
            </a:pPr>
            <a:r>
              <a:rPr lang="en-US" sz="3000" b="1" dirty="0" err="1">
                <a:solidFill>
                  <a:schemeClr val="bg1"/>
                </a:solidFill>
                <a:latin typeface="Univers Condensed" panose="020B0506020202050204" pitchFamily="34" charset="0"/>
              </a:rPr>
              <a:t>Univers</a:t>
            </a:r>
            <a:r>
              <a:rPr lang="en-US" sz="3000" b="1" dirty="0">
                <a:solidFill>
                  <a:schemeClr val="bg1"/>
                </a:solidFill>
                <a:latin typeface="Univers Condensed" panose="020B0506020202050204" pitchFamily="34" charset="0"/>
              </a:rPr>
              <a:t> Bold Condensed</a:t>
            </a:r>
            <a:endParaRPr kumimoji="0" lang="en-US" sz="3000" b="1" u="none" strike="noStrike" kern="1200" cap="none" spc="0" normalizeH="0" baseline="0" noProof="0" dirty="0">
              <a:ln>
                <a:noFill/>
              </a:ln>
              <a:solidFill>
                <a:schemeClr val="bg1"/>
              </a:solidFill>
              <a:effectLst/>
              <a:uLnTx/>
              <a:uFillTx/>
              <a:latin typeface="Univers Condensed" panose="020B0506020202050204" pitchFamily="34" charset="0"/>
            </a:endParaRPr>
          </a:p>
        </p:txBody>
      </p:sp>
      <p:sp>
        <p:nvSpPr>
          <p:cNvPr id="5" name="TextBox 4">
            <a:extLst>
              <a:ext uri="{FF2B5EF4-FFF2-40B4-BE49-F238E27FC236}">
                <a16:creationId xmlns:a16="http://schemas.microsoft.com/office/drawing/2014/main" id="{EACACB21-8750-5A4E-87FB-A2C6FDDF5397}"/>
              </a:ext>
            </a:extLst>
          </p:cNvPr>
          <p:cNvSpPr txBox="1"/>
          <p:nvPr userDrawn="1"/>
        </p:nvSpPr>
        <p:spPr>
          <a:xfrm>
            <a:off x="6638396" y="3878098"/>
            <a:ext cx="5545136" cy="461665"/>
          </a:xfrm>
          <a:prstGeom prst="rect">
            <a:avLst/>
          </a:prstGeom>
          <a:noFill/>
        </p:spPr>
        <p:txBody>
          <a:bodyPr wrap="square" lIns="0" tIns="0" rIns="0" bIns="0" rtlCol="0">
            <a:spAutoFit/>
          </a:bodyPr>
          <a:lstStyle/>
          <a:p>
            <a:pPr lvl="0">
              <a:spcBef>
                <a:spcPct val="0"/>
              </a:spcBef>
            </a:pPr>
            <a:r>
              <a:rPr lang="en-US" sz="3000" dirty="0" err="1">
                <a:solidFill>
                  <a:schemeClr val="bg1"/>
                </a:solidFill>
                <a:latin typeface="Aleo" pitchFamily="2" charset="77"/>
              </a:rPr>
              <a:t>Aleo</a:t>
            </a:r>
            <a:r>
              <a:rPr kumimoji="0" lang="en-US" sz="3000" u="none" strike="noStrike" kern="1200" cap="none" spc="0" normalizeH="0" baseline="0" noProof="0" dirty="0">
                <a:ln>
                  <a:noFill/>
                </a:ln>
                <a:solidFill>
                  <a:schemeClr val="bg1"/>
                </a:solidFill>
                <a:effectLst/>
                <a:uLnTx/>
                <a:uFillTx/>
                <a:latin typeface="Aleo" pitchFamily="2" charset="77"/>
              </a:rPr>
              <a:t> Regular</a:t>
            </a:r>
          </a:p>
        </p:txBody>
      </p:sp>
      <p:sp>
        <p:nvSpPr>
          <p:cNvPr id="6" name="TextBox 5">
            <a:extLst>
              <a:ext uri="{FF2B5EF4-FFF2-40B4-BE49-F238E27FC236}">
                <a16:creationId xmlns:a16="http://schemas.microsoft.com/office/drawing/2014/main" id="{0D0FCA5D-F61A-684B-A668-75CCC3DA3C91}"/>
              </a:ext>
            </a:extLst>
          </p:cNvPr>
          <p:cNvSpPr txBox="1"/>
          <p:nvPr userDrawn="1"/>
        </p:nvSpPr>
        <p:spPr>
          <a:xfrm>
            <a:off x="6638396" y="3131301"/>
            <a:ext cx="5545136" cy="461665"/>
          </a:xfrm>
          <a:prstGeom prst="rect">
            <a:avLst/>
          </a:prstGeom>
          <a:noFill/>
        </p:spPr>
        <p:txBody>
          <a:bodyPr wrap="square" lIns="0" tIns="0" rIns="0" bIns="0" rtlCol="0">
            <a:spAutoFit/>
          </a:bodyPr>
          <a:lstStyle/>
          <a:p>
            <a:pPr lvl="0">
              <a:spcBef>
                <a:spcPct val="0"/>
              </a:spcBef>
            </a:pPr>
            <a:r>
              <a:rPr lang="en-US" sz="3000" dirty="0" err="1">
                <a:solidFill>
                  <a:schemeClr val="bg1"/>
                </a:solidFill>
                <a:latin typeface="Univers Light" panose="020B0403020202020204" pitchFamily="34" charset="0"/>
              </a:rPr>
              <a:t>Univers</a:t>
            </a:r>
            <a:r>
              <a:rPr lang="en-US" sz="3000" dirty="0">
                <a:solidFill>
                  <a:schemeClr val="bg1"/>
                </a:solidFill>
                <a:latin typeface="Univers Light" panose="020B0403020202020204" pitchFamily="34" charset="0"/>
              </a:rPr>
              <a:t> Light</a:t>
            </a:r>
            <a:endParaRPr kumimoji="0" lang="en-US" sz="3000" u="none" strike="noStrike" kern="1200" cap="none" spc="0" normalizeH="0" baseline="0" noProof="0" dirty="0">
              <a:ln>
                <a:noFill/>
              </a:ln>
              <a:solidFill>
                <a:schemeClr val="bg1"/>
              </a:solidFill>
              <a:effectLst/>
              <a:uLnTx/>
              <a:uFillTx/>
              <a:latin typeface="Univers Light" panose="020B0403020202020204" pitchFamily="34" charset="0"/>
            </a:endParaRPr>
          </a:p>
        </p:txBody>
      </p:sp>
      <p:cxnSp>
        <p:nvCxnSpPr>
          <p:cNvPr id="7" name="Straight Connector 6">
            <a:extLst>
              <a:ext uri="{FF2B5EF4-FFF2-40B4-BE49-F238E27FC236}">
                <a16:creationId xmlns:a16="http://schemas.microsoft.com/office/drawing/2014/main" id="{D5CA98F9-E4EF-A047-A8BA-CA9302DC4261}"/>
              </a:ext>
            </a:extLst>
          </p:cNvPr>
          <p:cNvCxnSpPr>
            <a:cxnSpLocks/>
          </p:cNvCxnSpPr>
          <p:nvPr userDrawn="1"/>
        </p:nvCxnSpPr>
        <p:spPr>
          <a:xfrm>
            <a:off x="6634380" y="5283200"/>
            <a:ext cx="467708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4CBA505-FD5A-034D-AA35-67C296CBBB03}"/>
              </a:ext>
            </a:extLst>
          </p:cNvPr>
          <p:cNvSpPr txBox="1"/>
          <p:nvPr userDrawn="1"/>
        </p:nvSpPr>
        <p:spPr>
          <a:xfrm>
            <a:off x="6638396" y="5463987"/>
            <a:ext cx="4842404" cy="646331"/>
          </a:xfrm>
          <a:prstGeom prst="rect">
            <a:avLst/>
          </a:prstGeom>
          <a:noFill/>
        </p:spPr>
        <p:txBody>
          <a:bodyPr wrap="square" lIns="0" tIns="0" rIns="0" bIns="0" rtlCol="0">
            <a:spAutoFit/>
          </a:bodyPr>
          <a:lstStyle/>
          <a:p>
            <a:pPr lvl="0">
              <a:spcBef>
                <a:spcPct val="0"/>
              </a:spcBef>
            </a:pPr>
            <a:r>
              <a:rPr lang="en-US" sz="1400" dirty="0">
                <a:solidFill>
                  <a:schemeClr val="bg1"/>
                </a:solidFill>
                <a:latin typeface="Univers Light" panose="020B0403020202020204" pitchFamily="34" charset="0"/>
              </a:rPr>
              <a:t>If the opposite side looks different it means you are </a:t>
            </a:r>
            <a:br>
              <a:rPr lang="en-US" sz="1400" dirty="0">
                <a:solidFill>
                  <a:schemeClr val="bg1"/>
                </a:solidFill>
                <a:latin typeface="Univers Light" panose="020B0403020202020204" pitchFamily="34" charset="0"/>
              </a:rPr>
            </a:br>
            <a:r>
              <a:rPr lang="en-US" sz="1400" dirty="0">
                <a:solidFill>
                  <a:schemeClr val="bg1"/>
                </a:solidFill>
                <a:latin typeface="Univers Light" panose="020B0403020202020204" pitchFamily="34" charset="0"/>
              </a:rPr>
              <a:t>missing these fonts and need to source them. </a:t>
            </a:r>
            <a:br>
              <a:rPr lang="en-US" sz="1400" dirty="0">
                <a:solidFill>
                  <a:schemeClr val="bg1"/>
                </a:solidFill>
                <a:latin typeface="Univers Light" panose="020B0403020202020204" pitchFamily="34" charset="0"/>
              </a:rPr>
            </a:br>
            <a:r>
              <a:rPr lang="en-US" sz="1400" dirty="0">
                <a:solidFill>
                  <a:schemeClr val="bg1"/>
                </a:solidFill>
                <a:latin typeface="Univers Light" panose="020B0403020202020204" pitchFamily="34" charset="0"/>
              </a:rPr>
              <a:t>Please speak to a member of your team. </a:t>
            </a:r>
          </a:p>
        </p:txBody>
      </p:sp>
      <p:cxnSp>
        <p:nvCxnSpPr>
          <p:cNvPr id="9" name="Straight Connector 8">
            <a:extLst>
              <a:ext uri="{FF2B5EF4-FFF2-40B4-BE49-F238E27FC236}">
                <a16:creationId xmlns:a16="http://schemas.microsoft.com/office/drawing/2014/main" id="{EB26D68F-A8F3-6E4C-AAA9-A85DA97311EB}"/>
              </a:ext>
            </a:extLst>
          </p:cNvPr>
          <p:cNvCxnSpPr>
            <a:cxnSpLocks/>
          </p:cNvCxnSpPr>
          <p:nvPr userDrawn="1"/>
        </p:nvCxnSpPr>
        <p:spPr>
          <a:xfrm>
            <a:off x="6634380" y="6290733"/>
            <a:ext cx="467708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EEF80DE-D322-2541-A9A6-018022C4D85B}"/>
              </a:ext>
            </a:extLst>
          </p:cNvPr>
          <p:cNvSpPr txBox="1"/>
          <p:nvPr userDrawn="1"/>
        </p:nvSpPr>
        <p:spPr>
          <a:xfrm>
            <a:off x="6638395" y="384395"/>
            <a:ext cx="5545135" cy="861774"/>
          </a:xfrm>
          <a:prstGeom prst="rect">
            <a:avLst/>
          </a:prstGeom>
          <a:noFill/>
        </p:spPr>
        <p:txBody>
          <a:bodyPr wrap="square" lIns="0" tIns="0" rIns="0" bIns="0" rtlCol="0">
            <a:spAutoFit/>
          </a:bodyPr>
          <a:lstStyle/>
          <a:p>
            <a:pPr lvl="0">
              <a:spcBef>
                <a:spcPct val="0"/>
              </a:spcBef>
            </a:pPr>
            <a:r>
              <a:rPr kumimoji="0" lang="en-US" sz="5600" b="1" u="none" strike="noStrike" kern="1200" cap="none" normalizeH="0" baseline="0" noProof="0" dirty="0">
                <a:ln>
                  <a:noFill/>
                </a:ln>
                <a:solidFill>
                  <a:schemeClr val="accent1"/>
                </a:solidFill>
                <a:effectLst/>
                <a:uLnTx/>
                <a:uFillTx/>
                <a:latin typeface="Univers Condensed" panose="020B0506020202050204" pitchFamily="34" charset="0"/>
              </a:rPr>
              <a:t>FONT TEST</a:t>
            </a:r>
          </a:p>
        </p:txBody>
      </p:sp>
      <p:sp>
        <p:nvSpPr>
          <p:cNvPr id="11" name="TextBox 10">
            <a:extLst>
              <a:ext uri="{FF2B5EF4-FFF2-40B4-BE49-F238E27FC236}">
                <a16:creationId xmlns:a16="http://schemas.microsoft.com/office/drawing/2014/main" id="{1FDA340A-DC55-7B4A-9651-E0F4B784C8DB}"/>
              </a:ext>
            </a:extLst>
          </p:cNvPr>
          <p:cNvSpPr txBox="1"/>
          <p:nvPr userDrawn="1"/>
        </p:nvSpPr>
        <p:spPr>
          <a:xfrm>
            <a:off x="551631" y="1939505"/>
            <a:ext cx="5545135" cy="215444"/>
          </a:xfrm>
          <a:prstGeom prst="rect">
            <a:avLst/>
          </a:prstGeom>
          <a:noFill/>
        </p:spPr>
        <p:txBody>
          <a:bodyPr wrap="square" lIns="0" tIns="0" rIns="0" bIns="0" rtlCol="0">
            <a:spAutoFit/>
          </a:bodyPr>
          <a:lstStyle/>
          <a:p>
            <a:pPr marL="0" lvl="0" algn="l" defTabSz="914400" rtl="0" eaLnBrk="1" latinLnBrk="0" hangingPunct="1">
              <a:spcBef>
                <a:spcPct val="0"/>
              </a:spcBef>
            </a:pPr>
            <a:r>
              <a:rPr lang="en-US" sz="1400" kern="1200" noProof="0" dirty="0">
                <a:latin typeface="Univers Light" panose="020B0403020202020204" pitchFamily="34" charset="0"/>
              </a:rPr>
              <a:t>This deck uses the fonts:</a:t>
            </a:r>
          </a:p>
        </p:txBody>
      </p:sp>
      <p:sp>
        <p:nvSpPr>
          <p:cNvPr id="12" name="TextBox 11">
            <a:extLst>
              <a:ext uri="{FF2B5EF4-FFF2-40B4-BE49-F238E27FC236}">
                <a16:creationId xmlns:a16="http://schemas.microsoft.com/office/drawing/2014/main" id="{992DE629-C049-CD4F-A1FE-580D97C99A7F}"/>
              </a:ext>
            </a:extLst>
          </p:cNvPr>
          <p:cNvSpPr txBox="1"/>
          <p:nvPr userDrawn="1"/>
        </p:nvSpPr>
        <p:spPr>
          <a:xfrm>
            <a:off x="551632" y="2384504"/>
            <a:ext cx="5545136" cy="461665"/>
          </a:xfrm>
          <a:prstGeom prst="rect">
            <a:avLst/>
          </a:prstGeom>
          <a:noFill/>
        </p:spPr>
        <p:txBody>
          <a:bodyPr wrap="square" lIns="0" tIns="0" rIns="0" bIns="0" rtlCol="0">
            <a:spAutoFit/>
          </a:bodyPr>
          <a:lstStyle/>
          <a:p>
            <a:pPr lvl="0">
              <a:spcBef>
                <a:spcPct val="0"/>
              </a:spcBef>
            </a:pPr>
            <a:r>
              <a:rPr lang="en-US" sz="3000" b="1" dirty="0" err="1">
                <a:latin typeface="Univers Condensed" panose="020B0506020202050204" pitchFamily="34" charset="0"/>
              </a:rPr>
              <a:t>Univers</a:t>
            </a:r>
            <a:r>
              <a:rPr lang="en-US" sz="3000" b="1" dirty="0">
                <a:latin typeface="Univers Condensed" panose="020B0506020202050204" pitchFamily="34" charset="0"/>
              </a:rPr>
              <a:t> Bold Condensed</a:t>
            </a:r>
            <a:endParaRPr kumimoji="0" lang="en-US" sz="3000" b="1" u="none" strike="noStrike" kern="1200" cap="none" spc="0" normalizeH="0" baseline="0" noProof="0" dirty="0">
              <a:ln>
                <a:noFill/>
              </a:ln>
              <a:effectLst/>
              <a:uLnTx/>
              <a:uFillTx/>
              <a:latin typeface="Univers Condensed" panose="020B0506020202050204" pitchFamily="34" charset="0"/>
            </a:endParaRPr>
          </a:p>
        </p:txBody>
      </p:sp>
      <p:sp>
        <p:nvSpPr>
          <p:cNvPr id="13" name="TextBox 12">
            <a:extLst>
              <a:ext uri="{FF2B5EF4-FFF2-40B4-BE49-F238E27FC236}">
                <a16:creationId xmlns:a16="http://schemas.microsoft.com/office/drawing/2014/main" id="{641C2C0D-7934-FE42-AD08-7834B972E9A7}"/>
              </a:ext>
            </a:extLst>
          </p:cNvPr>
          <p:cNvSpPr txBox="1"/>
          <p:nvPr userDrawn="1"/>
        </p:nvSpPr>
        <p:spPr>
          <a:xfrm>
            <a:off x="551632" y="3878098"/>
            <a:ext cx="5545136" cy="461665"/>
          </a:xfrm>
          <a:prstGeom prst="rect">
            <a:avLst/>
          </a:prstGeom>
          <a:noFill/>
        </p:spPr>
        <p:txBody>
          <a:bodyPr wrap="square" lIns="0" tIns="0" rIns="0" bIns="0" rtlCol="0">
            <a:spAutoFit/>
          </a:bodyPr>
          <a:lstStyle/>
          <a:p>
            <a:pPr lvl="0">
              <a:spcBef>
                <a:spcPct val="0"/>
              </a:spcBef>
            </a:pPr>
            <a:r>
              <a:rPr lang="en-US" sz="3000" dirty="0" err="1">
                <a:latin typeface="Aleo" pitchFamily="2" charset="77"/>
              </a:rPr>
              <a:t>Aleo</a:t>
            </a:r>
            <a:r>
              <a:rPr kumimoji="0" lang="en-US" sz="3000" u="none" strike="noStrike" kern="1200" cap="none" spc="0" normalizeH="0" baseline="0" noProof="0" dirty="0">
                <a:ln>
                  <a:noFill/>
                </a:ln>
                <a:effectLst/>
                <a:uLnTx/>
                <a:uFillTx/>
                <a:latin typeface="Aleo" pitchFamily="2" charset="77"/>
              </a:rPr>
              <a:t> Regular</a:t>
            </a:r>
          </a:p>
        </p:txBody>
      </p:sp>
      <p:sp>
        <p:nvSpPr>
          <p:cNvPr id="14" name="TextBox 13">
            <a:extLst>
              <a:ext uri="{FF2B5EF4-FFF2-40B4-BE49-F238E27FC236}">
                <a16:creationId xmlns:a16="http://schemas.microsoft.com/office/drawing/2014/main" id="{54638D38-0BEC-B241-8164-225A89DF5640}"/>
              </a:ext>
            </a:extLst>
          </p:cNvPr>
          <p:cNvSpPr txBox="1"/>
          <p:nvPr userDrawn="1"/>
        </p:nvSpPr>
        <p:spPr>
          <a:xfrm>
            <a:off x="551632" y="3131301"/>
            <a:ext cx="5545136" cy="461665"/>
          </a:xfrm>
          <a:prstGeom prst="rect">
            <a:avLst/>
          </a:prstGeom>
          <a:noFill/>
        </p:spPr>
        <p:txBody>
          <a:bodyPr wrap="square" lIns="0" tIns="0" rIns="0" bIns="0" rtlCol="0">
            <a:spAutoFit/>
          </a:bodyPr>
          <a:lstStyle/>
          <a:p>
            <a:pPr lvl="0">
              <a:spcBef>
                <a:spcPct val="0"/>
              </a:spcBef>
            </a:pPr>
            <a:r>
              <a:rPr lang="en-US" sz="3000" dirty="0" err="1">
                <a:latin typeface="Univers Light" panose="020B0403020202020204" pitchFamily="34" charset="0"/>
              </a:rPr>
              <a:t>Univers</a:t>
            </a:r>
            <a:r>
              <a:rPr lang="en-US" sz="3000" dirty="0">
                <a:latin typeface="Univers Light" panose="020B0403020202020204" pitchFamily="34" charset="0"/>
              </a:rPr>
              <a:t> Light</a:t>
            </a:r>
            <a:endParaRPr kumimoji="0" lang="en-US" sz="3000" u="none" strike="noStrike" kern="1200" cap="none" spc="0" normalizeH="0" baseline="0" noProof="0" dirty="0">
              <a:ln>
                <a:noFill/>
              </a:ln>
              <a:effectLst/>
              <a:uLnTx/>
              <a:uFillTx/>
              <a:latin typeface="Univers Light" panose="020B0403020202020204" pitchFamily="34" charset="0"/>
            </a:endParaRPr>
          </a:p>
        </p:txBody>
      </p:sp>
      <p:cxnSp>
        <p:nvCxnSpPr>
          <p:cNvPr id="15" name="Straight Connector 14">
            <a:extLst>
              <a:ext uri="{FF2B5EF4-FFF2-40B4-BE49-F238E27FC236}">
                <a16:creationId xmlns:a16="http://schemas.microsoft.com/office/drawing/2014/main" id="{84762EAC-F641-5544-A5FA-0EA5ECDD0B3E}"/>
              </a:ext>
            </a:extLst>
          </p:cNvPr>
          <p:cNvCxnSpPr>
            <a:cxnSpLocks/>
          </p:cNvCxnSpPr>
          <p:nvPr userDrawn="1"/>
        </p:nvCxnSpPr>
        <p:spPr>
          <a:xfrm>
            <a:off x="547616" y="5283200"/>
            <a:ext cx="467708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B09FCF-3E25-D94E-9B2B-CF223876CC68}"/>
              </a:ext>
            </a:extLst>
          </p:cNvPr>
          <p:cNvSpPr txBox="1"/>
          <p:nvPr userDrawn="1"/>
        </p:nvSpPr>
        <p:spPr>
          <a:xfrm>
            <a:off x="551632" y="5463987"/>
            <a:ext cx="4842404" cy="646331"/>
          </a:xfrm>
          <a:prstGeom prst="rect">
            <a:avLst/>
          </a:prstGeom>
          <a:noFill/>
        </p:spPr>
        <p:txBody>
          <a:bodyPr wrap="square" lIns="0" tIns="0" rIns="0" bIns="0" rtlCol="0">
            <a:spAutoFit/>
          </a:bodyPr>
          <a:lstStyle/>
          <a:p>
            <a:pPr lvl="0">
              <a:spcBef>
                <a:spcPct val="0"/>
              </a:spcBef>
            </a:pPr>
            <a:r>
              <a:rPr lang="en-US" sz="1400" dirty="0">
                <a:latin typeface="Univers Light" panose="020B0403020202020204" pitchFamily="34" charset="0"/>
              </a:rPr>
              <a:t>If the opposite side looks different it means you are </a:t>
            </a:r>
            <a:br>
              <a:rPr lang="en-US" sz="1400" dirty="0">
                <a:latin typeface="Univers Light" panose="020B0403020202020204" pitchFamily="34" charset="0"/>
              </a:rPr>
            </a:br>
            <a:r>
              <a:rPr lang="en-US" sz="1400" dirty="0">
                <a:latin typeface="Univers Light" panose="020B0403020202020204" pitchFamily="34" charset="0"/>
              </a:rPr>
              <a:t>missing these fonts and need to source them. </a:t>
            </a:r>
            <a:br>
              <a:rPr lang="en-US" sz="1400" dirty="0">
                <a:latin typeface="Univers Light" panose="020B0403020202020204" pitchFamily="34" charset="0"/>
              </a:rPr>
            </a:br>
            <a:r>
              <a:rPr lang="en-US" sz="1400" dirty="0">
                <a:latin typeface="Univers Light" panose="020B0403020202020204" pitchFamily="34" charset="0"/>
              </a:rPr>
              <a:t>Please speak to a member of your team. </a:t>
            </a:r>
          </a:p>
        </p:txBody>
      </p:sp>
      <p:cxnSp>
        <p:nvCxnSpPr>
          <p:cNvPr id="17" name="Straight Connector 16">
            <a:extLst>
              <a:ext uri="{FF2B5EF4-FFF2-40B4-BE49-F238E27FC236}">
                <a16:creationId xmlns:a16="http://schemas.microsoft.com/office/drawing/2014/main" id="{E2B95933-4A7F-1D48-A3A5-8F41F5863857}"/>
              </a:ext>
            </a:extLst>
          </p:cNvPr>
          <p:cNvCxnSpPr>
            <a:cxnSpLocks/>
          </p:cNvCxnSpPr>
          <p:nvPr userDrawn="1"/>
        </p:nvCxnSpPr>
        <p:spPr>
          <a:xfrm>
            <a:off x="547616" y="6290733"/>
            <a:ext cx="467708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CDF0DA7-1A26-F248-960E-AEDBD3B134F5}"/>
              </a:ext>
            </a:extLst>
          </p:cNvPr>
          <p:cNvSpPr txBox="1"/>
          <p:nvPr userDrawn="1"/>
        </p:nvSpPr>
        <p:spPr>
          <a:xfrm>
            <a:off x="551631" y="384395"/>
            <a:ext cx="5545135" cy="861774"/>
          </a:xfrm>
          <a:prstGeom prst="rect">
            <a:avLst/>
          </a:prstGeom>
          <a:noFill/>
        </p:spPr>
        <p:txBody>
          <a:bodyPr wrap="square" lIns="0" tIns="0" rIns="0" bIns="0" rtlCol="0">
            <a:spAutoFit/>
          </a:bodyPr>
          <a:lstStyle/>
          <a:p>
            <a:pPr lvl="0">
              <a:spcBef>
                <a:spcPct val="0"/>
              </a:spcBef>
            </a:pPr>
            <a:r>
              <a:rPr kumimoji="0" lang="en-US" sz="5600" b="1" u="none" strike="noStrike" kern="1200" cap="none" normalizeH="0" baseline="0" noProof="0" dirty="0">
                <a:ln>
                  <a:noFill/>
                </a:ln>
                <a:solidFill>
                  <a:schemeClr val="accent1"/>
                </a:solidFill>
                <a:effectLst/>
                <a:uLnTx/>
                <a:uFillTx/>
                <a:latin typeface="Univers Condensed" panose="020B0506020202050204" pitchFamily="34" charset="0"/>
              </a:rPr>
              <a:t>FONT TEST</a:t>
            </a:r>
          </a:p>
        </p:txBody>
      </p:sp>
      <p:pic>
        <p:nvPicPr>
          <p:cNvPr id="20" name="Picture 19">
            <a:extLst>
              <a:ext uri="{FF2B5EF4-FFF2-40B4-BE49-F238E27FC236}">
                <a16:creationId xmlns:a16="http://schemas.microsoft.com/office/drawing/2014/main" id="{42288E05-9094-9B49-8C42-46EE25F06F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576"/>
            <a:ext cx="6105145" cy="6830848"/>
          </a:xfrm>
          <a:prstGeom prst="rect">
            <a:avLst/>
          </a:prstGeom>
        </p:spPr>
      </p:pic>
    </p:spTree>
    <p:extLst>
      <p:ext uri="{BB962C8B-B14F-4D97-AF65-F5344CB8AC3E}">
        <p14:creationId xmlns:p14="http://schemas.microsoft.com/office/powerpoint/2010/main" val="294372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fld id="{E8CD664A-AECC-4CE8-B5AD-9ECB16496C87}" type="datetime1">
              <a:rPr lang="en-US" smtClean="0"/>
              <a:pPr lvl="0"/>
              <a:t>12/9/2022</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78E2CB1B-7C69-4E50-B6ED-A50D212C8DF3}" type="slidenum">
              <a:rPr lang="en-US" smtClean="0"/>
              <a:t>‹#›</a:t>
            </a:fld>
            <a:endParaRPr lang="en-US"/>
          </a:p>
        </p:txBody>
      </p:sp>
    </p:spTree>
    <p:extLst>
      <p:ext uri="{BB962C8B-B14F-4D97-AF65-F5344CB8AC3E}">
        <p14:creationId xmlns:p14="http://schemas.microsoft.com/office/powerpoint/2010/main" val="3532719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fld id="{D89D562F-E108-4531-9B7B-65642457232C}" type="datetime1">
              <a:rPr lang="en-US" smtClean="0"/>
              <a:pPr lvl="0"/>
              <a:t>12/9/2022</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05F5F2DC-CC44-44C9-BFFD-A6147AB26986}" type="slidenum">
              <a:rPr lang="en-US" smtClean="0"/>
              <a:t>‹#›</a:t>
            </a:fld>
            <a:endParaRPr lang="en-US"/>
          </a:p>
        </p:txBody>
      </p:sp>
    </p:spTree>
    <p:extLst>
      <p:ext uri="{BB962C8B-B14F-4D97-AF65-F5344CB8AC3E}">
        <p14:creationId xmlns:p14="http://schemas.microsoft.com/office/powerpoint/2010/main" val="1663579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7C20FD8C-F555-4247-B4A9-01AF701E8215}" type="datetime1">
              <a:rPr lang="en-US" smtClean="0"/>
              <a:pPr lvl="0"/>
              <a:t>12/9/2022</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71E74223-7E18-4DE2-80FC-82E66EE160F3}" type="slidenum">
              <a:rPr lang="en-US" smtClean="0"/>
              <a:t>‹#›</a:t>
            </a:fld>
            <a:endParaRPr lang="en-US"/>
          </a:p>
        </p:txBody>
      </p:sp>
    </p:spTree>
    <p:extLst>
      <p:ext uri="{BB962C8B-B14F-4D97-AF65-F5344CB8AC3E}">
        <p14:creationId xmlns:p14="http://schemas.microsoft.com/office/powerpoint/2010/main" val="312194979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12F0A68-961C-4673-978B-EE091BB5CEC5}" type="datetime1">
              <a:rPr lang="en-US" smtClean="0"/>
              <a:pPr lvl="0"/>
              <a:t>12/9/2022</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DA928D9A-1CDD-4E41-A0DE-4AC41F753004}" type="slidenum">
              <a:rPr lang="en-US" smtClean="0"/>
              <a:t>‹#›</a:t>
            </a:fld>
            <a:endParaRPr lang="en-US"/>
          </a:p>
        </p:txBody>
      </p:sp>
    </p:spTree>
    <p:extLst>
      <p:ext uri="{BB962C8B-B14F-4D97-AF65-F5344CB8AC3E}">
        <p14:creationId xmlns:p14="http://schemas.microsoft.com/office/powerpoint/2010/main" val="33974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310BD220-AB21-4BC2-A561-0C1FBEDAE63F}" type="datetime1">
              <a:rPr lang="en-US" smtClean="0"/>
              <a:pPr lvl="0"/>
              <a:t>12/9/2022</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D78E236F-9804-4162-8994-A25455074D85}" type="slidenum">
              <a:rPr lang="en-US" smtClean="0"/>
              <a:t>‹#›</a:t>
            </a:fld>
            <a:endParaRPr lang="en-US"/>
          </a:p>
        </p:txBody>
      </p:sp>
    </p:spTree>
    <p:extLst>
      <p:ext uri="{BB962C8B-B14F-4D97-AF65-F5344CB8AC3E}">
        <p14:creationId xmlns:p14="http://schemas.microsoft.com/office/powerpoint/2010/main" val="1320232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3AD9807F-D712-472F-857D-C8FBED3A987F}" type="datetime1">
              <a:rPr lang="en-US" smtClean="0"/>
              <a:pPr lvl="0"/>
              <a:t>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6F636E4D-6980-4CD8-B287-ACFF8A8FF8A1}" type="slidenum">
              <a:rPr lang="en-US" smtClean="0"/>
              <a:t>‹#›</a:t>
            </a:fld>
            <a:endParaRPr lang="en-US"/>
          </a:p>
        </p:txBody>
      </p:sp>
    </p:spTree>
    <p:extLst>
      <p:ext uri="{BB962C8B-B14F-4D97-AF65-F5344CB8AC3E}">
        <p14:creationId xmlns:p14="http://schemas.microsoft.com/office/powerpoint/2010/main" val="3426548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89DC3A-6862-4AEC-8839-8EC21F0C7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A917B6-061B-412E-88C9-A31B74A4E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0537A-0FFC-4917-ADCB-21A07C0CD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530F4-25D1-4C39-9525-CED27CB825DD}" type="datetimeFigureOut">
              <a:rPr lang="en-US" smtClean="0"/>
              <a:t>12/9/2022</a:t>
            </a:fld>
            <a:endParaRPr lang="en-US"/>
          </a:p>
        </p:txBody>
      </p:sp>
      <p:sp>
        <p:nvSpPr>
          <p:cNvPr id="5" name="Footer Placeholder 4">
            <a:extLst>
              <a:ext uri="{FF2B5EF4-FFF2-40B4-BE49-F238E27FC236}">
                <a16:creationId xmlns:a16="http://schemas.microsoft.com/office/drawing/2014/main" id="{7828B196-64D7-41E8-8FCE-27928E28E6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B2361A-5FE8-4195-8BBB-CA3FB840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24778-8CA7-444D-B450-2273744A23F0}" type="slidenum">
              <a:rPr lang="en-US" smtClean="0"/>
              <a:t>‹#›</a:t>
            </a:fld>
            <a:endParaRPr lang="en-US"/>
          </a:p>
        </p:txBody>
      </p:sp>
    </p:spTree>
    <p:extLst>
      <p:ext uri="{BB962C8B-B14F-4D97-AF65-F5344CB8AC3E}">
        <p14:creationId xmlns:p14="http://schemas.microsoft.com/office/powerpoint/2010/main" val="1472352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607E1-5540-6D45-9AA5-135D5E848CD1}"/>
              </a:ext>
            </a:extLst>
          </p:cNvPr>
          <p:cNvSpPr>
            <a:spLocks noGrp="1"/>
          </p:cNvSpPr>
          <p:nvPr>
            <p:ph type="title"/>
          </p:nvPr>
        </p:nvSpPr>
        <p:spPr>
          <a:xfrm>
            <a:off x="731838" y="739230"/>
            <a:ext cx="10728325" cy="553998"/>
          </a:xfrm>
          <a:prstGeom prst="rect">
            <a:avLst/>
          </a:prstGeom>
        </p:spPr>
        <p:txBody>
          <a:bodyPr vert="horz" wrap="square" lIns="0" tIns="0" rIns="0" bIns="0" rtlCol="0" anchor="t">
            <a:sp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54CDB94-56AD-ED4A-BFF0-D7CC46DDC46D}"/>
              </a:ext>
            </a:extLst>
          </p:cNvPr>
          <p:cNvSpPr>
            <a:spLocks noGrp="1"/>
          </p:cNvSpPr>
          <p:nvPr>
            <p:ph type="body" idx="1"/>
          </p:nvPr>
        </p:nvSpPr>
        <p:spPr>
          <a:xfrm>
            <a:off x="731838" y="2981739"/>
            <a:ext cx="10728325" cy="1677382"/>
          </a:xfrm>
          <a:prstGeom prst="rect">
            <a:avLst/>
          </a:prstGeom>
        </p:spPr>
        <p:txBody>
          <a:bodyPr vert="horz" wrap="square" lIns="0" tIns="0" rIns="0" bIns="0" rtlCol="0" anchor="t">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EF5E81DA-B1C5-5049-A0FF-FF42FB6F5C6A}"/>
              </a:ext>
            </a:extLst>
          </p:cNvPr>
          <p:cNvSpPr>
            <a:spLocks noGrp="1"/>
          </p:cNvSpPr>
          <p:nvPr>
            <p:ph type="ftr" sz="quarter" idx="3"/>
          </p:nvPr>
        </p:nvSpPr>
        <p:spPr>
          <a:xfrm>
            <a:off x="731838" y="6621548"/>
            <a:ext cx="4114800" cy="123111"/>
          </a:xfrm>
          <a:prstGeom prst="rect">
            <a:avLst/>
          </a:prstGeom>
        </p:spPr>
        <p:txBody>
          <a:bodyPr vert="horz" lIns="0" tIns="0" rIns="0" bIns="0" rtlCol="0" anchor="t">
            <a:spAutoFit/>
          </a:bodyPr>
          <a:lstStyle>
            <a:lvl1pPr algn="l">
              <a:lnSpc>
                <a:spcPct val="100000"/>
              </a:lnSpc>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A6130E8-0C2C-1541-B8AA-92D792A37F37}"/>
              </a:ext>
            </a:extLst>
          </p:cNvPr>
          <p:cNvSpPr>
            <a:spLocks noGrp="1"/>
          </p:cNvSpPr>
          <p:nvPr>
            <p:ph type="sldNum" sz="quarter" idx="4"/>
          </p:nvPr>
        </p:nvSpPr>
        <p:spPr>
          <a:xfrm>
            <a:off x="11832000" y="6503103"/>
            <a:ext cx="360000" cy="360000"/>
          </a:xfrm>
          <a:prstGeom prst="rect">
            <a:avLst/>
          </a:prstGeom>
          <a:solidFill>
            <a:schemeClr val="accent1"/>
          </a:solidFill>
          <a:effectLst>
            <a:outerShdw blurRad="127000" algn="ctr" rotWithShape="0">
              <a:prstClr val="black">
                <a:alpha val="30000"/>
              </a:prstClr>
            </a:outerShdw>
          </a:effectLst>
        </p:spPr>
        <p:txBody>
          <a:bodyPr vert="horz" wrap="square" lIns="0" tIns="0" rIns="0" bIns="0" rtlCol="0" anchor="ctr">
            <a:noAutofit/>
          </a:bodyPr>
          <a:lstStyle>
            <a:lvl1pPr algn="ctr">
              <a:lnSpc>
                <a:spcPct val="100000"/>
              </a:lnSpc>
              <a:defRPr sz="800">
                <a:solidFill>
                  <a:schemeClr val="bg1"/>
                </a:solidFill>
              </a:defRPr>
            </a:lvl1pPr>
          </a:lstStyle>
          <a:p>
            <a:fld id="{B700715A-75CD-0942-A2C0-E097070BAE3D}" type="slidenum">
              <a:rPr lang="en-US" smtClean="0"/>
              <a:pPr/>
              <a:t>‹#›</a:t>
            </a:fld>
            <a:endParaRPr lang="en-US"/>
          </a:p>
        </p:txBody>
      </p:sp>
    </p:spTree>
    <p:extLst>
      <p:ext uri="{BB962C8B-B14F-4D97-AF65-F5344CB8AC3E}">
        <p14:creationId xmlns:p14="http://schemas.microsoft.com/office/powerpoint/2010/main" val="39285240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p:hf hdr="0" ftr="0" dt="0"/>
  <p:txStyles>
    <p:titleStyle>
      <a:lvl1pPr algn="l" defTabSz="914400" rtl="0" eaLnBrk="1" latinLnBrk="0" hangingPunct="1">
        <a:lnSpc>
          <a:spcPct val="90000"/>
        </a:lnSpc>
        <a:spcBef>
          <a:spcPct val="0"/>
        </a:spcBef>
        <a:buNone/>
        <a:defRPr sz="4000" b="1" i="0" kern="1200" cap="all" baseline="0">
          <a:solidFill>
            <a:schemeClr val="tx1"/>
          </a:solidFill>
          <a:latin typeface="Univers Condensed" panose="020F0502020204030204" pitchFamily="34" charset="0"/>
          <a:ea typeface="+mj-ea"/>
          <a:cs typeface="Univers Condensed" panose="020F0502020204030204" pitchFamily="34"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b="0" i="0" kern="1200">
          <a:solidFill>
            <a:schemeClr val="tx1"/>
          </a:solidFill>
          <a:latin typeface="Univers Light" panose="020B0503020202020204" pitchFamily="34" charset="0"/>
          <a:ea typeface="+mn-ea"/>
          <a:cs typeface="+mn-cs"/>
        </a:defRPr>
      </a:lvl1pPr>
      <a:lvl2pPr marL="185738" indent="-176213" algn="l" defTabSz="914400" rtl="0" eaLnBrk="1" latinLnBrk="0" hangingPunct="1">
        <a:lnSpc>
          <a:spcPct val="100000"/>
        </a:lnSpc>
        <a:spcBef>
          <a:spcPts val="900"/>
        </a:spcBef>
        <a:buClr>
          <a:schemeClr val="accent1"/>
        </a:buClr>
        <a:buFont typeface="Arial" panose="020B0604020202020204" pitchFamily="34" charset="0"/>
        <a:buChar char="•"/>
        <a:tabLst/>
        <a:defRPr sz="1400" b="0" i="0" kern="1200">
          <a:solidFill>
            <a:schemeClr val="tx1"/>
          </a:solidFill>
          <a:latin typeface="Univers Light" panose="020B0503020202020204" pitchFamily="34" charset="0"/>
          <a:ea typeface="+mn-ea"/>
          <a:cs typeface="+mn-cs"/>
        </a:defRPr>
      </a:lvl2pPr>
      <a:lvl3pPr marL="363538" indent="-177800" algn="l" defTabSz="914400" rtl="0" eaLnBrk="1" latinLnBrk="0" hangingPunct="1">
        <a:lnSpc>
          <a:spcPct val="100000"/>
        </a:lnSpc>
        <a:spcBef>
          <a:spcPts val="900"/>
        </a:spcBef>
        <a:buClr>
          <a:schemeClr val="accent1"/>
        </a:buClr>
        <a:buFont typeface="System Font"/>
        <a:buChar char="–"/>
        <a:tabLst/>
        <a:defRPr sz="1400" b="0" i="0" kern="1200">
          <a:solidFill>
            <a:schemeClr val="tx1"/>
          </a:solidFill>
          <a:latin typeface="Univers Light" panose="020B0503020202020204" pitchFamily="34" charset="0"/>
          <a:ea typeface="+mn-ea"/>
          <a:cs typeface="+mn-cs"/>
        </a:defRPr>
      </a:lvl3pPr>
      <a:lvl4pPr marL="9525" indent="0" algn="l" defTabSz="914400" rtl="0" eaLnBrk="1" latinLnBrk="0" hangingPunct="1">
        <a:lnSpc>
          <a:spcPct val="100000"/>
        </a:lnSpc>
        <a:spcBef>
          <a:spcPts val="1800"/>
        </a:spcBef>
        <a:buFont typeface="Arial" panose="020B0604020202020204" pitchFamily="34" charset="0"/>
        <a:buNone/>
        <a:tabLst/>
        <a:defRPr sz="1800" b="1" i="0" kern="1200" cap="all" baseline="0">
          <a:solidFill>
            <a:schemeClr val="accent1"/>
          </a:solidFill>
          <a:latin typeface="Univers Condensed" panose="020B0506020202050204" pitchFamily="34" charset="0"/>
          <a:ea typeface="+mn-ea"/>
          <a:cs typeface="+mn-cs"/>
        </a:defRPr>
      </a:lvl4pPr>
      <a:lvl5pPr marL="0" indent="0" algn="l" defTabSz="914400" rtl="0" eaLnBrk="1" latinLnBrk="0" hangingPunct="1">
        <a:lnSpc>
          <a:spcPct val="100000"/>
        </a:lnSpc>
        <a:spcBef>
          <a:spcPts val="600"/>
        </a:spcBef>
        <a:buFont typeface="Arial" panose="020B0604020202020204" pitchFamily="34" charset="0"/>
        <a:buNone/>
        <a:tabLst/>
        <a:defRPr sz="1400" b="0" i="0" kern="1200">
          <a:solidFill>
            <a:schemeClr val="tx1"/>
          </a:solidFill>
          <a:latin typeface="Ale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461">
          <p15:clr>
            <a:srgbClr val="F26B43"/>
          </p15:clr>
        </p15:guide>
        <p15:guide id="3" orient="horz" pos="459">
          <p15:clr>
            <a:srgbClr val="F26B43"/>
          </p15:clr>
        </p15:guide>
        <p15:guide id="4" pos="7219">
          <p15:clr>
            <a:srgbClr val="F26B43"/>
          </p15:clr>
        </p15:guide>
        <p15:guide id="5" orient="horz" pos="18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18/10/relationships/comments" Target="../comments/modernComment_1AE_7367151C.xml"/><Relationship Id="rId7" Type="http://schemas.openxmlformats.org/officeDocument/2006/relationships/image" Target="../media/image30.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youtu.be/ewU6rpxCxO8" TargetMode="Externa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oy, vector graphics&#10;&#10;Description automatically generated">
            <a:extLst>
              <a:ext uri="{FF2B5EF4-FFF2-40B4-BE49-F238E27FC236}">
                <a16:creationId xmlns:a16="http://schemas.microsoft.com/office/drawing/2014/main" id="{F1AB245B-BE77-6FD6-2EF7-DF4E2E52E986}"/>
              </a:ext>
            </a:extLst>
          </p:cNvPr>
          <p:cNvPicPr>
            <a:picLocks noChangeAspect="1"/>
          </p:cNvPicPr>
          <p:nvPr/>
        </p:nvPicPr>
        <p:blipFill rotWithShape="1">
          <a:blip r:embed="rId2"/>
          <a:srcRect l="5711" t="-225" r="15774" b="216"/>
          <a:stretch/>
        </p:blipFill>
        <p:spPr>
          <a:xfrm>
            <a:off x="-109866" y="2437"/>
            <a:ext cx="12303786" cy="6862602"/>
          </a:xfrm>
          <a:prstGeom prst="rect">
            <a:avLst/>
          </a:prstGeom>
        </p:spPr>
      </p:pic>
      <p:sp>
        <p:nvSpPr>
          <p:cNvPr id="2" name="Title 1">
            <a:extLst>
              <a:ext uri="{FF2B5EF4-FFF2-40B4-BE49-F238E27FC236}">
                <a16:creationId xmlns:a16="http://schemas.microsoft.com/office/drawing/2014/main" id="{9B20ACB2-92DD-49FD-BBA7-A6434BB4A8B4}"/>
              </a:ext>
            </a:extLst>
          </p:cNvPr>
          <p:cNvSpPr>
            <a:spLocks noGrp="1"/>
          </p:cNvSpPr>
          <p:nvPr>
            <p:ph type="title"/>
          </p:nvPr>
        </p:nvSpPr>
        <p:spPr>
          <a:xfrm>
            <a:off x="948044" y="3135521"/>
            <a:ext cx="3285460" cy="2159161"/>
          </a:xfrm>
        </p:spPr>
        <p:txBody>
          <a:bodyPr vert="horz" lIns="91440" tIns="45720" rIns="91440" bIns="45720" rtlCol="0" anchor="ctr">
            <a:noAutofit/>
          </a:bodyPr>
          <a:lstStyle/>
          <a:p>
            <a:r>
              <a:rPr lang="en-US" sz="7200" b="1" dirty="0" err="1">
                <a:solidFill>
                  <a:srgbClr val="221275"/>
                </a:solidFill>
                <a:latin typeface="Roboto" panose="02000000000000000000" pitchFamily="2" charset="0"/>
                <a:ea typeface="Roboto" panose="02000000000000000000" pitchFamily="2" charset="0"/>
                <a:cs typeface="Arial"/>
              </a:rPr>
              <a:t>Bebbo</a:t>
            </a:r>
            <a:r>
              <a:rPr lang="en-US" sz="7200" b="1" dirty="0">
                <a:solidFill>
                  <a:srgbClr val="221275"/>
                </a:solidFill>
                <a:latin typeface="Roboto" panose="02000000000000000000" pitchFamily="2" charset="0"/>
                <a:ea typeface="Roboto" panose="02000000000000000000" pitchFamily="2" charset="0"/>
                <a:cs typeface="Arial"/>
              </a:rPr>
              <a:t> app</a:t>
            </a:r>
            <a:endParaRPr lang="en-US" b="1" dirty="0">
              <a:solidFill>
                <a:srgbClr val="221275"/>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88B5858E-366C-8A5C-1E9C-9FCE52619C18}"/>
              </a:ext>
            </a:extLst>
          </p:cNvPr>
          <p:cNvSpPr txBox="1"/>
          <p:nvPr/>
        </p:nvSpPr>
        <p:spPr>
          <a:xfrm>
            <a:off x="10144417" y="6378361"/>
            <a:ext cx="2047583" cy="369332"/>
          </a:xfrm>
          <a:prstGeom prst="rect">
            <a:avLst/>
          </a:prstGeom>
          <a:noFill/>
        </p:spPr>
        <p:txBody>
          <a:bodyPr wrap="square" rtlCol="0">
            <a:spAutoFit/>
          </a:bodyPr>
          <a:lstStyle/>
          <a:p>
            <a:r>
              <a:rPr lang="fr-CH" dirty="0"/>
              <a:t>6 </a:t>
            </a:r>
            <a:r>
              <a:rPr lang="fr-CH" dirty="0" err="1"/>
              <a:t>December</a:t>
            </a:r>
            <a:r>
              <a:rPr lang="fr-CH" dirty="0"/>
              <a:t> 2022</a:t>
            </a:r>
            <a:endParaRPr lang="en-CH" dirty="0"/>
          </a:p>
        </p:txBody>
      </p:sp>
    </p:spTree>
    <p:extLst>
      <p:ext uri="{BB962C8B-B14F-4D97-AF65-F5344CB8AC3E}">
        <p14:creationId xmlns:p14="http://schemas.microsoft.com/office/powerpoint/2010/main" val="3855505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Shape 18">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78AC907-42B9-48E1-B989-D02FD8D7CA2E}"/>
              </a:ext>
            </a:extLst>
          </p:cNvPr>
          <p:cNvPicPr>
            <a:picLocks noChangeAspect="1"/>
          </p:cNvPicPr>
          <p:nvPr/>
        </p:nvPicPr>
        <p:blipFill>
          <a:blip r:embed="rId2"/>
          <a:stretch>
            <a:fillRect/>
          </a:stretch>
        </p:blipFill>
        <p:spPr>
          <a:xfrm>
            <a:off x="656821" y="983891"/>
            <a:ext cx="3304311" cy="3993126"/>
          </a:xfrm>
          <a:prstGeom prst="rect">
            <a:avLst/>
          </a:prstGeom>
        </p:spPr>
      </p:pic>
      <p:sp>
        <p:nvSpPr>
          <p:cNvPr id="21" name="Freeform: Shape 20">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D0EB4D3F-4AAC-4383-AFA5-037662219536}"/>
              </a:ext>
            </a:extLst>
          </p:cNvPr>
          <p:cNvPicPr>
            <a:picLocks noChangeAspect="1"/>
          </p:cNvPicPr>
          <p:nvPr/>
        </p:nvPicPr>
        <p:blipFill>
          <a:blip r:embed="rId3"/>
          <a:stretch>
            <a:fillRect/>
          </a:stretch>
        </p:blipFill>
        <p:spPr>
          <a:xfrm>
            <a:off x="5545244" y="1787004"/>
            <a:ext cx="6020730" cy="3823163"/>
          </a:xfrm>
          <a:prstGeom prst="rect">
            <a:avLst/>
          </a:prstGeom>
        </p:spPr>
      </p:pic>
      <p:sp>
        <p:nvSpPr>
          <p:cNvPr id="9" name="TextBox 8">
            <a:extLst>
              <a:ext uri="{FF2B5EF4-FFF2-40B4-BE49-F238E27FC236}">
                <a16:creationId xmlns:a16="http://schemas.microsoft.com/office/drawing/2014/main" id="{BC45E086-4A40-45DD-A076-346FA52CB3CD}"/>
              </a:ext>
            </a:extLst>
          </p:cNvPr>
          <p:cNvSpPr txBox="1"/>
          <p:nvPr/>
        </p:nvSpPr>
        <p:spPr>
          <a:xfrm>
            <a:off x="6684557" y="173481"/>
            <a:ext cx="1305294" cy="707886"/>
          </a:xfrm>
          <a:prstGeom prst="rect">
            <a:avLst/>
          </a:prstGeom>
          <a:noFill/>
        </p:spPr>
        <p:txBody>
          <a:bodyPr wrap="none" rtlCol="0">
            <a:spAutoFit/>
          </a:bodyPr>
          <a:lstStyle/>
          <a:p>
            <a:r>
              <a:rPr lang="en-US" sz="4000" b="1" dirty="0">
                <a:solidFill>
                  <a:srgbClr val="00B0F0"/>
                </a:solidFill>
              </a:rPr>
              <a:t>users</a:t>
            </a:r>
          </a:p>
        </p:txBody>
      </p:sp>
      <p:pic>
        <p:nvPicPr>
          <p:cNvPr id="16" name="Picture 15">
            <a:extLst>
              <a:ext uri="{FF2B5EF4-FFF2-40B4-BE49-F238E27FC236}">
                <a16:creationId xmlns:a16="http://schemas.microsoft.com/office/drawing/2014/main" id="{F6A845BF-26F2-4200-9B61-A100FBF7EF5A}"/>
              </a:ext>
            </a:extLst>
          </p:cNvPr>
          <p:cNvPicPr>
            <a:picLocks noChangeAspect="1"/>
          </p:cNvPicPr>
          <p:nvPr/>
        </p:nvPicPr>
        <p:blipFill>
          <a:blip r:embed="rId4"/>
          <a:stretch>
            <a:fillRect/>
          </a:stretch>
        </p:blipFill>
        <p:spPr>
          <a:xfrm>
            <a:off x="4921366" y="56186"/>
            <a:ext cx="1743607" cy="774259"/>
          </a:xfrm>
          <a:prstGeom prst="rect">
            <a:avLst/>
          </a:prstGeom>
        </p:spPr>
      </p:pic>
      <p:pic>
        <p:nvPicPr>
          <p:cNvPr id="4" name="Picture 3">
            <a:extLst>
              <a:ext uri="{FF2B5EF4-FFF2-40B4-BE49-F238E27FC236}">
                <a16:creationId xmlns:a16="http://schemas.microsoft.com/office/drawing/2014/main" id="{FEEEA8EC-373B-4C75-923A-27D8A7E6C232}"/>
              </a:ext>
            </a:extLst>
          </p:cNvPr>
          <p:cNvPicPr>
            <a:picLocks noChangeAspect="1"/>
          </p:cNvPicPr>
          <p:nvPr/>
        </p:nvPicPr>
        <p:blipFill>
          <a:blip r:embed="rId5"/>
          <a:stretch>
            <a:fillRect/>
          </a:stretch>
        </p:blipFill>
        <p:spPr>
          <a:xfrm>
            <a:off x="10137470" y="6431243"/>
            <a:ext cx="2054530" cy="426757"/>
          </a:xfrm>
          <a:prstGeom prst="rect">
            <a:avLst/>
          </a:prstGeom>
        </p:spPr>
      </p:pic>
    </p:spTree>
    <p:extLst>
      <p:ext uri="{BB962C8B-B14F-4D97-AF65-F5344CB8AC3E}">
        <p14:creationId xmlns:p14="http://schemas.microsoft.com/office/powerpoint/2010/main" val="296506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0B9F1-9571-401E-A46F-F247CDDC308E}"/>
              </a:ext>
            </a:extLst>
          </p:cNvPr>
          <p:cNvSpPr>
            <a:spLocks noGrp="1"/>
          </p:cNvSpPr>
          <p:nvPr>
            <p:ph idx="1"/>
          </p:nvPr>
        </p:nvSpPr>
        <p:spPr>
          <a:xfrm>
            <a:off x="684107" y="1334347"/>
            <a:ext cx="10669693" cy="4842616"/>
          </a:xfrm>
        </p:spPr>
        <p:txBody>
          <a:bodyPr vert="horz" lIns="91440" tIns="45720" rIns="91440" bIns="45720" rtlCol="0" anchor="t">
            <a:normAutofit/>
          </a:bodyPr>
          <a:lstStyle/>
          <a:p>
            <a:endParaRPr lang="en-US">
              <a:solidFill>
                <a:srgbClr val="0070C0"/>
              </a:solidFill>
              <a:cs typeface="Calibri"/>
            </a:endParaRPr>
          </a:p>
          <a:p>
            <a:endParaRPr lang="en-US">
              <a:solidFill>
                <a:srgbClr val="0070C0"/>
              </a:solidFill>
            </a:endParaRPr>
          </a:p>
        </p:txBody>
      </p:sp>
      <p:graphicFrame>
        <p:nvGraphicFramePr>
          <p:cNvPr id="5" name="Chart 4">
            <a:extLst>
              <a:ext uri="{FF2B5EF4-FFF2-40B4-BE49-F238E27FC236}">
                <a16:creationId xmlns:a16="http://schemas.microsoft.com/office/drawing/2014/main" id="{D547D040-CAA3-A2E9-F320-9C3915B7C8EF}"/>
              </a:ext>
            </a:extLst>
          </p:cNvPr>
          <p:cNvGraphicFramePr>
            <a:graphicFrameLocks/>
          </p:cNvGraphicFramePr>
          <p:nvPr/>
        </p:nvGraphicFramePr>
        <p:xfrm>
          <a:off x="211227" y="206161"/>
          <a:ext cx="5639704" cy="644567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13" descr="Chart, pie chart&#10;&#10;Description automatically generated">
            <a:extLst>
              <a:ext uri="{FF2B5EF4-FFF2-40B4-BE49-F238E27FC236}">
                <a16:creationId xmlns:a16="http://schemas.microsoft.com/office/drawing/2014/main" id="{F8EE112C-FDF6-6113-5437-8BC87D5B4069}"/>
              </a:ext>
            </a:extLst>
          </p:cNvPr>
          <p:cNvPicPr>
            <a:picLocks noChangeAspect="1"/>
          </p:cNvPicPr>
          <p:nvPr/>
        </p:nvPicPr>
        <p:blipFill>
          <a:blip r:embed="rId4"/>
          <a:stretch>
            <a:fillRect/>
          </a:stretch>
        </p:blipFill>
        <p:spPr>
          <a:xfrm>
            <a:off x="6323811" y="606087"/>
            <a:ext cx="5644439" cy="3146708"/>
          </a:xfrm>
          <a:prstGeom prst="rect">
            <a:avLst/>
          </a:prstGeom>
        </p:spPr>
      </p:pic>
      <p:pic>
        <p:nvPicPr>
          <p:cNvPr id="8" name="Picture 8" descr="Chart, pie chart&#10;&#10;Description automatically generated">
            <a:extLst>
              <a:ext uri="{FF2B5EF4-FFF2-40B4-BE49-F238E27FC236}">
                <a16:creationId xmlns:a16="http://schemas.microsoft.com/office/drawing/2014/main" id="{AF5E2843-956E-75EB-0E42-39DA207EAC21}"/>
              </a:ext>
            </a:extLst>
          </p:cNvPr>
          <p:cNvPicPr>
            <a:picLocks noChangeAspect="1"/>
          </p:cNvPicPr>
          <p:nvPr/>
        </p:nvPicPr>
        <p:blipFill>
          <a:blip r:embed="rId5"/>
          <a:stretch>
            <a:fillRect/>
          </a:stretch>
        </p:blipFill>
        <p:spPr>
          <a:xfrm>
            <a:off x="6298568" y="3722815"/>
            <a:ext cx="5776893" cy="3205856"/>
          </a:xfrm>
          <a:prstGeom prst="rect">
            <a:avLst/>
          </a:prstGeom>
        </p:spPr>
      </p:pic>
      <p:sp>
        <p:nvSpPr>
          <p:cNvPr id="2" name="Title 1">
            <a:extLst>
              <a:ext uri="{FF2B5EF4-FFF2-40B4-BE49-F238E27FC236}">
                <a16:creationId xmlns:a16="http://schemas.microsoft.com/office/drawing/2014/main" id="{2BAC8832-C082-4D92-8BC8-C1D2DBD01F1F}"/>
              </a:ext>
            </a:extLst>
          </p:cNvPr>
          <p:cNvSpPr>
            <a:spLocks noGrp="1"/>
          </p:cNvSpPr>
          <p:nvPr>
            <p:ph type="title"/>
          </p:nvPr>
        </p:nvSpPr>
        <p:spPr>
          <a:xfrm>
            <a:off x="6298568" y="29550"/>
            <a:ext cx="5390708" cy="651487"/>
          </a:xfrm>
        </p:spPr>
        <p:txBody>
          <a:bodyPr>
            <a:normAutofit fontScale="90000"/>
          </a:bodyPr>
          <a:lstStyle/>
          <a:p>
            <a:r>
              <a:rPr lang="en-US" b="1" dirty="0">
                <a:solidFill>
                  <a:srgbClr val="0070C0"/>
                </a:solidFill>
                <a:latin typeface="+mn-lt"/>
              </a:rPr>
              <a:t>Who is using </a:t>
            </a:r>
            <a:r>
              <a:rPr lang="en-US" b="1" dirty="0" err="1">
                <a:solidFill>
                  <a:srgbClr val="0070C0"/>
                </a:solidFill>
                <a:latin typeface="+mn-lt"/>
              </a:rPr>
              <a:t>Bebbo</a:t>
            </a:r>
            <a:endParaRPr lang="en-US" b="1" dirty="0">
              <a:solidFill>
                <a:srgbClr val="0070C0"/>
              </a:solidFill>
              <a:latin typeface="+mn-lt"/>
            </a:endParaRPr>
          </a:p>
        </p:txBody>
      </p:sp>
      <p:pic>
        <p:nvPicPr>
          <p:cNvPr id="4" name="Picture 3">
            <a:extLst>
              <a:ext uri="{FF2B5EF4-FFF2-40B4-BE49-F238E27FC236}">
                <a16:creationId xmlns:a16="http://schemas.microsoft.com/office/drawing/2014/main" id="{2F98D5A6-1852-4B1A-B332-586587BE4255}"/>
              </a:ext>
            </a:extLst>
          </p:cNvPr>
          <p:cNvPicPr>
            <a:picLocks noChangeAspect="1"/>
          </p:cNvPicPr>
          <p:nvPr/>
        </p:nvPicPr>
        <p:blipFill>
          <a:blip r:embed="rId6"/>
          <a:stretch>
            <a:fillRect/>
          </a:stretch>
        </p:blipFill>
        <p:spPr>
          <a:xfrm>
            <a:off x="10137470" y="6501914"/>
            <a:ext cx="2054530" cy="426757"/>
          </a:xfrm>
          <a:prstGeom prst="rect">
            <a:avLst/>
          </a:prstGeom>
        </p:spPr>
      </p:pic>
    </p:spTree>
    <p:extLst>
      <p:ext uri="{BB962C8B-B14F-4D97-AF65-F5344CB8AC3E}">
        <p14:creationId xmlns:p14="http://schemas.microsoft.com/office/powerpoint/2010/main" val="51375737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4E39-9F1D-0C46-9BA8-AA1B2DD5A7A2}"/>
              </a:ext>
            </a:extLst>
          </p:cNvPr>
          <p:cNvSpPr>
            <a:spLocks noGrp="1"/>
          </p:cNvSpPr>
          <p:nvPr>
            <p:ph type="title"/>
          </p:nvPr>
        </p:nvSpPr>
        <p:spPr>
          <a:xfrm>
            <a:off x="446975" y="-51144"/>
            <a:ext cx="10515600" cy="861372"/>
          </a:xfrm>
        </p:spPr>
        <p:txBody>
          <a:bodyPr/>
          <a:lstStyle/>
          <a:p>
            <a:r>
              <a:rPr lang="en-US" b="1" dirty="0">
                <a:solidFill>
                  <a:srgbClr val="0070C0"/>
                </a:solidFill>
                <a:latin typeface="+mn-lt"/>
              </a:rPr>
              <a:t>Who is using </a:t>
            </a:r>
            <a:r>
              <a:rPr lang="en-US" b="1" dirty="0" err="1">
                <a:solidFill>
                  <a:srgbClr val="0070C0"/>
                </a:solidFill>
                <a:latin typeface="+mn-lt"/>
              </a:rPr>
              <a:t>Bebbo</a:t>
            </a:r>
            <a:r>
              <a:rPr lang="ka-GE" b="1" dirty="0">
                <a:solidFill>
                  <a:srgbClr val="0070C0"/>
                </a:solidFill>
                <a:latin typeface="+mn-lt"/>
              </a:rPr>
              <a:t> </a:t>
            </a:r>
            <a:endParaRPr lang="en-US" b="1" dirty="0">
              <a:solidFill>
                <a:srgbClr val="0070C0"/>
              </a:solidFill>
              <a:latin typeface="+mn-lt"/>
            </a:endParaRPr>
          </a:p>
        </p:txBody>
      </p:sp>
      <p:pic>
        <p:nvPicPr>
          <p:cNvPr id="5" name="Picture 4">
            <a:extLst>
              <a:ext uri="{FF2B5EF4-FFF2-40B4-BE49-F238E27FC236}">
                <a16:creationId xmlns:a16="http://schemas.microsoft.com/office/drawing/2014/main" id="{CEF19B81-2935-1145-B9AD-7749C011560C}"/>
              </a:ext>
            </a:extLst>
          </p:cNvPr>
          <p:cNvPicPr>
            <a:picLocks noChangeAspect="1"/>
          </p:cNvPicPr>
          <p:nvPr/>
        </p:nvPicPr>
        <p:blipFill>
          <a:blip r:embed="rId3"/>
          <a:stretch>
            <a:fillRect/>
          </a:stretch>
        </p:blipFill>
        <p:spPr>
          <a:xfrm>
            <a:off x="446975" y="5909298"/>
            <a:ext cx="2097121" cy="861372"/>
          </a:xfrm>
          <a:prstGeom prst="rect">
            <a:avLst/>
          </a:prstGeom>
        </p:spPr>
      </p:pic>
      <p:pic>
        <p:nvPicPr>
          <p:cNvPr id="6" name="Picture 5">
            <a:extLst>
              <a:ext uri="{FF2B5EF4-FFF2-40B4-BE49-F238E27FC236}">
                <a16:creationId xmlns:a16="http://schemas.microsoft.com/office/drawing/2014/main" id="{E7BA67F7-B152-0E40-BEF6-04DAC23C1C1D}"/>
              </a:ext>
            </a:extLst>
          </p:cNvPr>
          <p:cNvPicPr>
            <a:picLocks noChangeAspect="1"/>
          </p:cNvPicPr>
          <p:nvPr/>
        </p:nvPicPr>
        <p:blipFill rotWithShape="1">
          <a:blip r:embed="rId4">
            <a:extLst>
              <a:ext uri="{28A0092B-C50C-407E-A947-70E740481C1C}">
                <a14:useLocalDpi xmlns:a14="http://schemas.microsoft.com/office/drawing/2010/main" val="0"/>
              </a:ext>
            </a:extLst>
          </a:blip>
          <a:srcRect b="55024"/>
          <a:stretch/>
        </p:blipFill>
        <p:spPr>
          <a:xfrm>
            <a:off x="17100" y="1493135"/>
            <a:ext cx="6219338" cy="3449256"/>
          </a:xfrm>
          <a:prstGeom prst="rect">
            <a:avLst/>
          </a:prstGeom>
        </p:spPr>
      </p:pic>
      <p:pic>
        <p:nvPicPr>
          <p:cNvPr id="7" name="Picture 6">
            <a:extLst>
              <a:ext uri="{FF2B5EF4-FFF2-40B4-BE49-F238E27FC236}">
                <a16:creationId xmlns:a16="http://schemas.microsoft.com/office/drawing/2014/main" id="{03D37CCC-26B1-441E-8EB5-4A3B14689AAB}"/>
              </a:ext>
            </a:extLst>
          </p:cNvPr>
          <p:cNvPicPr>
            <a:picLocks noChangeAspect="1"/>
          </p:cNvPicPr>
          <p:nvPr/>
        </p:nvPicPr>
        <p:blipFill rotWithShape="1">
          <a:blip r:embed="rId4">
            <a:extLst>
              <a:ext uri="{28A0092B-C50C-407E-A947-70E740481C1C}">
                <a14:useLocalDpi xmlns:a14="http://schemas.microsoft.com/office/drawing/2010/main" val="0"/>
              </a:ext>
            </a:extLst>
          </a:blip>
          <a:srcRect t="43987"/>
          <a:stretch/>
        </p:blipFill>
        <p:spPr>
          <a:xfrm>
            <a:off x="5991884" y="1481562"/>
            <a:ext cx="6233976" cy="4305780"/>
          </a:xfrm>
          <a:prstGeom prst="rect">
            <a:avLst/>
          </a:prstGeom>
        </p:spPr>
      </p:pic>
      <p:pic>
        <p:nvPicPr>
          <p:cNvPr id="3" name="Picture 2">
            <a:extLst>
              <a:ext uri="{FF2B5EF4-FFF2-40B4-BE49-F238E27FC236}">
                <a16:creationId xmlns:a16="http://schemas.microsoft.com/office/drawing/2014/main" id="{E4FE19BD-3EC4-4D81-9795-07B391360FBD}"/>
              </a:ext>
            </a:extLst>
          </p:cNvPr>
          <p:cNvPicPr>
            <a:picLocks noChangeAspect="1"/>
          </p:cNvPicPr>
          <p:nvPr/>
        </p:nvPicPr>
        <p:blipFill>
          <a:blip r:embed="rId5"/>
          <a:stretch>
            <a:fillRect/>
          </a:stretch>
        </p:blipFill>
        <p:spPr>
          <a:xfrm>
            <a:off x="10082524" y="6343913"/>
            <a:ext cx="2054530" cy="426757"/>
          </a:xfrm>
          <a:prstGeom prst="rect">
            <a:avLst/>
          </a:prstGeom>
        </p:spPr>
      </p:pic>
    </p:spTree>
    <p:extLst>
      <p:ext uri="{BB962C8B-B14F-4D97-AF65-F5344CB8AC3E}">
        <p14:creationId xmlns:p14="http://schemas.microsoft.com/office/powerpoint/2010/main" val="1470239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EE02-6DCB-41C4-93E3-3746508D6FF5}"/>
              </a:ext>
            </a:extLst>
          </p:cNvPr>
          <p:cNvSpPr>
            <a:spLocks noGrp="1"/>
          </p:cNvSpPr>
          <p:nvPr>
            <p:ph type="title"/>
          </p:nvPr>
        </p:nvSpPr>
        <p:spPr>
          <a:xfrm>
            <a:off x="349536" y="64678"/>
            <a:ext cx="10515600" cy="1325563"/>
          </a:xfrm>
        </p:spPr>
        <p:txBody>
          <a:bodyPr/>
          <a:lstStyle/>
          <a:p>
            <a:r>
              <a:rPr lang="en-US" b="1" dirty="0">
                <a:solidFill>
                  <a:srgbClr val="0070C0"/>
                </a:solidFill>
                <a:latin typeface="+mn-lt"/>
              </a:rPr>
              <a:t>Use of various </a:t>
            </a:r>
            <a:r>
              <a:rPr lang="en-US" b="1" dirty="0" err="1">
                <a:solidFill>
                  <a:srgbClr val="0070C0"/>
                </a:solidFill>
                <a:latin typeface="+mn-lt"/>
              </a:rPr>
              <a:t>Bebbo</a:t>
            </a:r>
            <a:r>
              <a:rPr lang="en-US" b="1" dirty="0">
                <a:solidFill>
                  <a:srgbClr val="0070C0"/>
                </a:solidFill>
                <a:latin typeface="+mn-lt"/>
              </a:rPr>
              <a:t> features</a:t>
            </a:r>
            <a:endParaRPr lang="en-US" dirty="0">
              <a:latin typeface="+mn-lt"/>
            </a:endParaRPr>
          </a:p>
        </p:txBody>
      </p:sp>
      <p:sp>
        <p:nvSpPr>
          <p:cNvPr id="6" name="Content Placeholder 5">
            <a:extLst>
              <a:ext uri="{FF2B5EF4-FFF2-40B4-BE49-F238E27FC236}">
                <a16:creationId xmlns:a16="http://schemas.microsoft.com/office/drawing/2014/main" id="{440EF39F-93FE-4B53-A357-79467353FAA0}"/>
              </a:ext>
            </a:extLst>
          </p:cNvPr>
          <p:cNvSpPr>
            <a:spLocks noGrp="1"/>
          </p:cNvSpPr>
          <p:nvPr>
            <p:ph idx="1"/>
          </p:nvPr>
        </p:nvSpPr>
        <p:spPr>
          <a:xfrm>
            <a:off x="274425" y="1149003"/>
            <a:ext cx="7476388" cy="3629123"/>
          </a:xfrm>
        </p:spPr>
        <p:txBody>
          <a:bodyPr>
            <a:normAutofit/>
          </a:bodyPr>
          <a:lstStyle/>
          <a:p>
            <a:pPr>
              <a:lnSpc>
                <a:spcPct val="150000"/>
              </a:lnSpc>
            </a:pPr>
            <a:r>
              <a:rPr lang="en-US" sz="2400">
                <a:solidFill>
                  <a:srgbClr val="0070C0"/>
                </a:solidFill>
              </a:rPr>
              <a:t>Most popular article categories are </a:t>
            </a:r>
            <a:r>
              <a:rPr lang="en-US" sz="2400" b="1">
                <a:solidFill>
                  <a:srgbClr val="00B050"/>
                </a:solidFill>
              </a:rPr>
              <a:t>child development</a:t>
            </a:r>
            <a:r>
              <a:rPr lang="en-US" sz="2400">
                <a:solidFill>
                  <a:srgbClr val="0070C0"/>
                </a:solidFill>
              </a:rPr>
              <a:t> followed by </a:t>
            </a:r>
            <a:r>
              <a:rPr lang="en-US" sz="2400" b="1">
                <a:solidFill>
                  <a:srgbClr val="00B050"/>
                </a:solidFill>
              </a:rPr>
              <a:t>nutrition</a:t>
            </a:r>
            <a:endParaRPr lang="en-US" sz="2400" b="1">
              <a:solidFill>
                <a:srgbClr val="00B050"/>
              </a:solidFill>
              <a:cs typeface="Calibri"/>
            </a:endParaRPr>
          </a:p>
          <a:p>
            <a:pPr>
              <a:lnSpc>
                <a:spcPct val="150000"/>
              </a:lnSpc>
            </a:pPr>
            <a:r>
              <a:rPr lang="en-US" sz="2400">
                <a:solidFill>
                  <a:srgbClr val="0070C0"/>
                </a:solidFill>
              </a:rPr>
              <a:t>Most popular game categories are </a:t>
            </a:r>
            <a:r>
              <a:rPr lang="en-US" sz="2400" b="1">
                <a:solidFill>
                  <a:srgbClr val="00B050"/>
                </a:solidFill>
              </a:rPr>
              <a:t>language and development</a:t>
            </a:r>
            <a:endParaRPr lang="en-US" sz="2400" b="1">
              <a:solidFill>
                <a:srgbClr val="00B050"/>
              </a:solidFill>
              <a:cs typeface="Calibri"/>
            </a:endParaRPr>
          </a:p>
          <a:p>
            <a:pPr>
              <a:lnSpc>
                <a:spcPct val="150000"/>
              </a:lnSpc>
            </a:pPr>
            <a:r>
              <a:rPr lang="en-US" sz="2400">
                <a:solidFill>
                  <a:srgbClr val="0070C0"/>
                </a:solidFill>
              </a:rPr>
              <a:t>Most popular articles and activities deal with </a:t>
            </a:r>
            <a:r>
              <a:rPr lang="en-US" sz="2400" b="1">
                <a:solidFill>
                  <a:srgbClr val="00B050"/>
                </a:solidFill>
              </a:rPr>
              <a:t>caring for newborn children</a:t>
            </a:r>
            <a:endParaRPr lang="en-US"/>
          </a:p>
        </p:txBody>
      </p:sp>
      <p:sp>
        <p:nvSpPr>
          <p:cNvPr id="7" name="Hexagon 6">
            <a:extLst>
              <a:ext uri="{FF2B5EF4-FFF2-40B4-BE49-F238E27FC236}">
                <a16:creationId xmlns:a16="http://schemas.microsoft.com/office/drawing/2014/main" id="{F00E2343-4624-49AE-80D1-1274A9165116}"/>
              </a:ext>
            </a:extLst>
          </p:cNvPr>
          <p:cNvSpPr/>
          <p:nvPr/>
        </p:nvSpPr>
        <p:spPr>
          <a:xfrm>
            <a:off x="9665932" y="203382"/>
            <a:ext cx="2332260" cy="1990870"/>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600">
              <a:solidFill>
                <a:schemeClr val="tx1"/>
              </a:solidFill>
            </a:endParaRPr>
          </a:p>
        </p:txBody>
      </p:sp>
      <p:sp>
        <p:nvSpPr>
          <p:cNvPr id="8" name="Hexagon 7">
            <a:extLst>
              <a:ext uri="{FF2B5EF4-FFF2-40B4-BE49-F238E27FC236}">
                <a16:creationId xmlns:a16="http://schemas.microsoft.com/office/drawing/2014/main" id="{E7FB87E1-4C0B-4831-99DF-584A297EC51E}"/>
              </a:ext>
            </a:extLst>
          </p:cNvPr>
          <p:cNvSpPr/>
          <p:nvPr/>
        </p:nvSpPr>
        <p:spPr>
          <a:xfrm>
            <a:off x="9665932" y="2393451"/>
            <a:ext cx="2332260" cy="1990870"/>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dirty="0">
                <a:solidFill>
                  <a:schemeClr val="tx1"/>
                </a:solidFill>
              </a:rPr>
              <a:t>Tracking child development​</a:t>
            </a:r>
          </a:p>
        </p:txBody>
      </p:sp>
      <p:sp>
        <p:nvSpPr>
          <p:cNvPr id="9" name="Hexagon 8">
            <a:extLst>
              <a:ext uri="{FF2B5EF4-FFF2-40B4-BE49-F238E27FC236}">
                <a16:creationId xmlns:a16="http://schemas.microsoft.com/office/drawing/2014/main" id="{1C95936A-0578-4D77-B2F8-5F5D867C9676}"/>
              </a:ext>
            </a:extLst>
          </p:cNvPr>
          <p:cNvSpPr/>
          <p:nvPr/>
        </p:nvSpPr>
        <p:spPr>
          <a:xfrm>
            <a:off x="7694996" y="1322343"/>
            <a:ext cx="2332260" cy="1990870"/>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dirty="0">
                <a:solidFill>
                  <a:schemeClr val="tx1"/>
                </a:solidFill>
              </a:rPr>
              <a:t>Using games</a:t>
            </a:r>
          </a:p>
        </p:txBody>
      </p:sp>
      <p:sp>
        <p:nvSpPr>
          <p:cNvPr id="10" name="Hexagon 9">
            <a:extLst>
              <a:ext uri="{FF2B5EF4-FFF2-40B4-BE49-F238E27FC236}">
                <a16:creationId xmlns:a16="http://schemas.microsoft.com/office/drawing/2014/main" id="{AB786AD4-9E45-4ADC-B799-7C54FB57163E}"/>
              </a:ext>
            </a:extLst>
          </p:cNvPr>
          <p:cNvSpPr/>
          <p:nvPr/>
        </p:nvSpPr>
        <p:spPr>
          <a:xfrm>
            <a:off x="7676520" y="3512412"/>
            <a:ext cx="2332260" cy="1990870"/>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base"/>
            <a:r>
              <a:rPr lang="en-US" sz="1600" i="0">
                <a:solidFill>
                  <a:schemeClr val="tx1"/>
                </a:solidFill>
                <a:effectLst/>
              </a:rPr>
              <a:t>​</a:t>
            </a:r>
          </a:p>
        </p:txBody>
      </p:sp>
      <p:sp>
        <p:nvSpPr>
          <p:cNvPr id="11" name="Hexagon 10">
            <a:extLst>
              <a:ext uri="{FF2B5EF4-FFF2-40B4-BE49-F238E27FC236}">
                <a16:creationId xmlns:a16="http://schemas.microsoft.com/office/drawing/2014/main" id="{2A55C900-6FDB-41DE-BE3B-85424DB40583}"/>
              </a:ext>
            </a:extLst>
          </p:cNvPr>
          <p:cNvSpPr/>
          <p:nvPr/>
        </p:nvSpPr>
        <p:spPr>
          <a:xfrm>
            <a:off x="9665932" y="4599560"/>
            <a:ext cx="2332260" cy="1990870"/>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600" dirty="0">
                <a:solidFill>
                  <a:schemeClr val="tx1"/>
                </a:solidFill>
              </a:rPr>
              <a:t>tracking health check-up​s</a:t>
            </a:r>
          </a:p>
        </p:txBody>
      </p:sp>
      <p:sp>
        <p:nvSpPr>
          <p:cNvPr id="12" name="Hexagon 11">
            <a:extLst>
              <a:ext uri="{FF2B5EF4-FFF2-40B4-BE49-F238E27FC236}">
                <a16:creationId xmlns:a16="http://schemas.microsoft.com/office/drawing/2014/main" id="{1A95DD40-E3A4-47B5-9B4D-F4F939A8F001}"/>
              </a:ext>
            </a:extLst>
          </p:cNvPr>
          <p:cNvSpPr/>
          <p:nvPr/>
        </p:nvSpPr>
        <p:spPr>
          <a:xfrm>
            <a:off x="5657207" y="4585279"/>
            <a:ext cx="2332260" cy="1990870"/>
          </a:xfrm>
          <a:prstGeom prst="hex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600">
              <a:solidFill>
                <a:schemeClr val="tx1"/>
              </a:solidFill>
            </a:endParaRPr>
          </a:p>
        </p:txBody>
      </p:sp>
      <p:pic>
        <p:nvPicPr>
          <p:cNvPr id="15" name="Picture 14">
            <a:extLst>
              <a:ext uri="{FF2B5EF4-FFF2-40B4-BE49-F238E27FC236}">
                <a16:creationId xmlns:a16="http://schemas.microsoft.com/office/drawing/2014/main" id="{E15113E4-DEF7-417A-9013-A07E2E9708FA}"/>
              </a:ext>
            </a:extLst>
          </p:cNvPr>
          <p:cNvPicPr>
            <a:picLocks noChangeAspect="1"/>
          </p:cNvPicPr>
          <p:nvPr/>
        </p:nvPicPr>
        <p:blipFill rotWithShape="1">
          <a:blip r:embed="rId2"/>
          <a:srcRect l="10434" t="7956" r="9831" b="32676"/>
          <a:stretch/>
        </p:blipFill>
        <p:spPr>
          <a:xfrm>
            <a:off x="10353082" y="331246"/>
            <a:ext cx="988292" cy="808591"/>
          </a:xfrm>
          <a:prstGeom prst="rect">
            <a:avLst/>
          </a:prstGeom>
        </p:spPr>
      </p:pic>
      <p:pic>
        <p:nvPicPr>
          <p:cNvPr id="16" name="Picture 15">
            <a:extLst>
              <a:ext uri="{FF2B5EF4-FFF2-40B4-BE49-F238E27FC236}">
                <a16:creationId xmlns:a16="http://schemas.microsoft.com/office/drawing/2014/main" id="{EC25409F-7B84-4E60-A519-25CC86717543}"/>
              </a:ext>
            </a:extLst>
          </p:cNvPr>
          <p:cNvPicPr>
            <a:picLocks noChangeAspect="1"/>
          </p:cNvPicPr>
          <p:nvPr/>
        </p:nvPicPr>
        <p:blipFill rotWithShape="1">
          <a:blip r:embed="rId3"/>
          <a:srcRect l="26261" r="12801" b="41807"/>
          <a:stretch/>
        </p:blipFill>
        <p:spPr>
          <a:xfrm>
            <a:off x="10192950" y="2509160"/>
            <a:ext cx="755310" cy="745609"/>
          </a:xfrm>
          <a:prstGeom prst="rect">
            <a:avLst/>
          </a:prstGeom>
        </p:spPr>
      </p:pic>
      <p:pic>
        <p:nvPicPr>
          <p:cNvPr id="19" name="Picture 18">
            <a:extLst>
              <a:ext uri="{FF2B5EF4-FFF2-40B4-BE49-F238E27FC236}">
                <a16:creationId xmlns:a16="http://schemas.microsoft.com/office/drawing/2014/main" id="{0C01FAE3-09DC-46CD-A131-AE4BFBA36E2F}"/>
              </a:ext>
            </a:extLst>
          </p:cNvPr>
          <p:cNvPicPr>
            <a:picLocks noChangeAspect="1"/>
          </p:cNvPicPr>
          <p:nvPr/>
        </p:nvPicPr>
        <p:blipFill rotWithShape="1">
          <a:blip r:embed="rId4"/>
          <a:srcRect l="26530" r="28996" b="25534"/>
          <a:stretch/>
        </p:blipFill>
        <p:spPr>
          <a:xfrm>
            <a:off x="7037217" y="5100923"/>
            <a:ext cx="657779" cy="1044695"/>
          </a:xfrm>
          <a:prstGeom prst="rect">
            <a:avLst/>
          </a:prstGeom>
        </p:spPr>
      </p:pic>
      <p:pic>
        <p:nvPicPr>
          <p:cNvPr id="21" name="Picture 20">
            <a:extLst>
              <a:ext uri="{FF2B5EF4-FFF2-40B4-BE49-F238E27FC236}">
                <a16:creationId xmlns:a16="http://schemas.microsoft.com/office/drawing/2014/main" id="{DBC6F0E9-919C-4022-AEFE-EDBB4144B5D8}"/>
              </a:ext>
            </a:extLst>
          </p:cNvPr>
          <p:cNvPicPr>
            <a:picLocks noChangeAspect="1"/>
          </p:cNvPicPr>
          <p:nvPr/>
        </p:nvPicPr>
        <p:blipFill rotWithShape="1">
          <a:blip r:embed="rId5"/>
          <a:srcRect l="19888" r="21989" b="26625"/>
          <a:stretch/>
        </p:blipFill>
        <p:spPr>
          <a:xfrm>
            <a:off x="10712650" y="4721076"/>
            <a:ext cx="785091" cy="949554"/>
          </a:xfrm>
          <a:prstGeom prst="rect">
            <a:avLst/>
          </a:prstGeom>
        </p:spPr>
      </p:pic>
      <p:sp>
        <p:nvSpPr>
          <p:cNvPr id="23" name="TextBox 22">
            <a:extLst>
              <a:ext uri="{FF2B5EF4-FFF2-40B4-BE49-F238E27FC236}">
                <a16:creationId xmlns:a16="http://schemas.microsoft.com/office/drawing/2014/main" id="{866D747F-CF43-468B-A5C8-E6C4359F90B1}"/>
              </a:ext>
            </a:extLst>
          </p:cNvPr>
          <p:cNvSpPr txBox="1"/>
          <p:nvPr/>
        </p:nvSpPr>
        <p:spPr>
          <a:xfrm>
            <a:off x="8645262" y="3880189"/>
            <a:ext cx="1226160" cy="954107"/>
          </a:xfrm>
          <a:prstGeom prst="rect">
            <a:avLst/>
          </a:prstGeom>
          <a:noFill/>
        </p:spPr>
        <p:txBody>
          <a:bodyPr wrap="square">
            <a:spAutoFit/>
          </a:bodyPr>
          <a:lstStyle/>
          <a:p>
            <a:pPr rtl="0" fontAlgn="base"/>
            <a:r>
              <a:rPr lang="en-US" sz="2400" b="1" i="0" dirty="0">
                <a:solidFill>
                  <a:schemeClr val="tx1"/>
                </a:solidFill>
                <a:effectLst/>
              </a:rPr>
              <a:t>21% </a:t>
            </a:r>
          </a:p>
          <a:p>
            <a:pPr rtl="0" fontAlgn="base"/>
            <a:r>
              <a:rPr lang="en-US" sz="1600" i="0" dirty="0">
                <a:solidFill>
                  <a:schemeClr val="tx1"/>
                </a:solidFill>
                <a:effectLst/>
              </a:rPr>
              <a:t>tracking growth​</a:t>
            </a:r>
          </a:p>
        </p:txBody>
      </p:sp>
      <p:pic>
        <p:nvPicPr>
          <p:cNvPr id="14" name="Picture 13">
            <a:extLst>
              <a:ext uri="{FF2B5EF4-FFF2-40B4-BE49-F238E27FC236}">
                <a16:creationId xmlns:a16="http://schemas.microsoft.com/office/drawing/2014/main" id="{141E5CF0-B9D2-4B19-93A7-DDDCE76E3B7A}"/>
              </a:ext>
            </a:extLst>
          </p:cNvPr>
          <p:cNvPicPr>
            <a:picLocks noChangeAspect="1"/>
          </p:cNvPicPr>
          <p:nvPr/>
        </p:nvPicPr>
        <p:blipFill rotWithShape="1">
          <a:blip r:embed="rId6"/>
          <a:srcRect l="22109" b="32241"/>
          <a:stretch/>
        </p:blipFill>
        <p:spPr>
          <a:xfrm>
            <a:off x="8058851" y="3988832"/>
            <a:ext cx="563478" cy="1038029"/>
          </a:xfrm>
          <a:prstGeom prst="rect">
            <a:avLst/>
          </a:prstGeom>
        </p:spPr>
      </p:pic>
      <p:sp>
        <p:nvSpPr>
          <p:cNvPr id="25" name="TextBox 24">
            <a:extLst>
              <a:ext uri="{FF2B5EF4-FFF2-40B4-BE49-F238E27FC236}">
                <a16:creationId xmlns:a16="http://schemas.microsoft.com/office/drawing/2014/main" id="{955BC2AC-8648-4555-8DA9-7D570F312856}"/>
              </a:ext>
            </a:extLst>
          </p:cNvPr>
          <p:cNvSpPr txBox="1"/>
          <p:nvPr/>
        </p:nvSpPr>
        <p:spPr>
          <a:xfrm>
            <a:off x="5948737" y="5158264"/>
            <a:ext cx="1125462" cy="954107"/>
          </a:xfrm>
          <a:prstGeom prst="rect">
            <a:avLst/>
          </a:prstGeom>
          <a:noFill/>
        </p:spPr>
        <p:txBody>
          <a:bodyPr wrap="square">
            <a:spAutoFit/>
          </a:bodyPr>
          <a:lstStyle/>
          <a:p>
            <a:pPr algn="r"/>
            <a:r>
              <a:rPr lang="en-US" sz="2400" b="1" dirty="0">
                <a:solidFill>
                  <a:schemeClr val="tx1"/>
                </a:solidFill>
              </a:rPr>
              <a:t>15% </a:t>
            </a:r>
          </a:p>
          <a:p>
            <a:pPr algn="r"/>
            <a:r>
              <a:rPr lang="en-US" sz="1600" dirty="0">
                <a:solidFill>
                  <a:schemeClr val="tx1"/>
                </a:solidFill>
              </a:rPr>
              <a:t>Tracking</a:t>
            </a:r>
          </a:p>
          <a:p>
            <a:pPr algn="r"/>
            <a:r>
              <a:rPr lang="en-US" sz="1600" dirty="0">
                <a:solidFill>
                  <a:schemeClr val="tx1"/>
                </a:solidFill>
              </a:rPr>
              <a:t>vaccination</a:t>
            </a:r>
            <a:endParaRPr lang="en-US" sz="1600" dirty="0"/>
          </a:p>
        </p:txBody>
      </p:sp>
      <p:sp>
        <p:nvSpPr>
          <p:cNvPr id="29" name="TextBox 28">
            <a:extLst>
              <a:ext uri="{FF2B5EF4-FFF2-40B4-BE49-F238E27FC236}">
                <a16:creationId xmlns:a16="http://schemas.microsoft.com/office/drawing/2014/main" id="{7F90FCD0-181E-43E2-9874-0D82CE818896}"/>
              </a:ext>
            </a:extLst>
          </p:cNvPr>
          <p:cNvSpPr txBox="1"/>
          <p:nvPr/>
        </p:nvSpPr>
        <p:spPr>
          <a:xfrm>
            <a:off x="9852804" y="5196481"/>
            <a:ext cx="977398" cy="461665"/>
          </a:xfrm>
          <a:prstGeom prst="rect">
            <a:avLst/>
          </a:prstGeom>
          <a:noFill/>
        </p:spPr>
        <p:txBody>
          <a:bodyPr wrap="square">
            <a:spAutoFit/>
          </a:bodyPr>
          <a:lstStyle/>
          <a:p>
            <a:pPr algn="ctr"/>
            <a:r>
              <a:rPr lang="en-US" sz="2400" b="1">
                <a:solidFill>
                  <a:schemeClr val="tx1"/>
                </a:solidFill>
              </a:rPr>
              <a:t>4% </a:t>
            </a:r>
          </a:p>
        </p:txBody>
      </p:sp>
      <p:sp>
        <p:nvSpPr>
          <p:cNvPr id="31" name="TextBox 30">
            <a:extLst>
              <a:ext uri="{FF2B5EF4-FFF2-40B4-BE49-F238E27FC236}">
                <a16:creationId xmlns:a16="http://schemas.microsoft.com/office/drawing/2014/main" id="{3F33B8E4-A44B-499D-937E-19434523E1F5}"/>
              </a:ext>
            </a:extLst>
          </p:cNvPr>
          <p:cNvSpPr txBox="1"/>
          <p:nvPr/>
        </p:nvSpPr>
        <p:spPr>
          <a:xfrm>
            <a:off x="10471602" y="2864509"/>
            <a:ext cx="1487932" cy="461665"/>
          </a:xfrm>
          <a:prstGeom prst="rect">
            <a:avLst/>
          </a:prstGeom>
          <a:noFill/>
        </p:spPr>
        <p:txBody>
          <a:bodyPr wrap="square">
            <a:spAutoFit/>
          </a:bodyPr>
          <a:lstStyle/>
          <a:p>
            <a:pPr algn="ctr"/>
            <a:r>
              <a:rPr lang="en-US" sz="2400" b="1">
                <a:solidFill>
                  <a:schemeClr val="tx1"/>
                </a:solidFill>
              </a:rPr>
              <a:t>56% </a:t>
            </a:r>
          </a:p>
        </p:txBody>
      </p:sp>
      <p:sp>
        <p:nvSpPr>
          <p:cNvPr id="33" name="TextBox 32">
            <a:extLst>
              <a:ext uri="{FF2B5EF4-FFF2-40B4-BE49-F238E27FC236}">
                <a16:creationId xmlns:a16="http://schemas.microsoft.com/office/drawing/2014/main" id="{B674DA5B-2339-43ED-B358-C5030E304501}"/>
              </a:ext>
            </a:extLst>
          </p:cNvPr>
          <p:cNvSpPr txBox="1"/>
          <p:nvPr/>
        </p:nvSpPr>
        <p:spPr>
          <a:xfrm>
            <a:off x="9871422" y="1178588"/>
            <a:ext cx="1951612" cy="707886"/>
          </a:xfrm>
          <a:prstGeom prst="rect">
            <a:avLst/>
          </a:prstGeom>
          <a:noFill/>
        </p:spPr>
        <p:txBody>
          <a:bodyPr wrap="square">
            <a:spAutoFit/>
          </a:bodyPr>
          <a:lstStyle/>
          <a:p>
            <a:pPr algn="ctr"/>
            <a:r>
              <a:rPr lang="en-US" sz="2400" b="1" dirty="0">
                <a:solidFill>
                  <a:schemeClr val="tx1"/>
                </a:solidFill>
              </a:rPr>
              <a:t>67% </a:t>
            </a:r>
          </a:p>
          <a:p>
            <a:pPr algn="ctr"/>
            <a:r>
              <a:rPr lang="en-US" sz="1600" dirty="0">
                <a:solidFill>
                  <a:schemeClr val="tx1"/>
                </a:solidFill>
              </a:rPr>
              <a:t>Is reading articles</a:t>
            </a:r>
          </a:p>
        </p:txBody>
      </p:sp>
      <p:pic>
        <p:nvPicPr>
          <p:cNvPr id="35" name="Picture 34">
            <a:extLst>
              <a:ext uri="{FF2B5EF4-FFF2-40B4-BE49-F238E27FC236}">
                <a16:creationId xmlns:a16="http://schemas.microsoft.com/office/drawing/2014/main" id="{2F3C5CAA-55E9-49FD-B09E-1544D2BB3900}"/>
              </a:ext>
            </a:extLst>
          </p:cNvPr>
          <p:cNvPicPr>
            <a:picLocks noChangeAspect="1"/>
          </p:cNvPicPr>
          <p:nvPr/>
        </p:nvPicPr>
        <p:blipFill rotWithShape="1">
          <a:blip r:embed="rId7"/>
          <a:srcRect r="10861"/>
          <a:stretch/>
        </p:blipFill>
        <p:spPr>
          <a:xfrm>
            <a:off x="8549346" y="1498673"/>
            <a:ext cx="941428" cy="947110"/>
          </a:xfrm>
          <a:prstGeom prst="rect">
            <a:avLst/>
          </a:prstGeom>
        </p:spPr>
      </p:pic>
      <p:sp>
        <p:nvSpPr>
          <p:cNvPr id="37" name="TextBox 36">
            <a:extLst>
              <a:ext uri="{FF2B5EF4-FFF2-40B4-BE49-F238E27FC236}">
                <a16:creationId xmlns:a16="http://schemas.microsoft.com/office/drawing/2014/main" id="{AAFCC578-0847-459E-97DB-464DFDCFE914}"/>
              </a:ext>
            </a:extLst>
          </p:cNvPr>
          <p:cNvSpPr txBox="1"/>
          <p:nvPr/>
        </p:nvSpPr>
        <p:spPr>
          <a:xfrm>
            <a:off x="7777172" y="1925029"/>
            <a:ext cx="1126836" cy="461665"/>
          </a:xfrm>
          <a:prstGeom prst="rect">
            <a:avLst/>
          </a:prstGeom>
          <a:noFill/>
        </p:spPr>
        <p:txBody>
          <a:bodyPr wrap="square">
            <a:spAutoFit/>
          </a:bodyPr>
          <a:lstStyle/>
          <a:p>
            <a:pPr algn="ctr"/>
            <a:r>
              <a:rPr lang="en-US" sz="2400" b="1">
                <a:solidFill>
                  <a:schemeClr val="tx1"/>
                </a:solidFill>
              </a:rPr>
              <a:t>41% </a:t>
            </a:r>
          </a:p>
        </p:txBody>
      </p:sp>
      <p:sp>
        <p:nvSpPr>
          <p:cNvPr id="39" name="TextBox 38">
            <a:extLst>
              <a:ext uri="{FF2B5EF4-FFF2-40B4-BE49-F238E27FC236}">
                <a16:creationId xmlns:a16="http://schemas.microsoft.com/office/drawing/2014/main" id="{85665311-CED7-4CF7-9141-C0851EA13900}"/>
              </a:ext>
            </a:extLst>
          </p:cNvPr>
          <p:cNvSpPr txBox="1"/>
          <p:nvPr/>
        </p:nvSpPr>
        <p:spPr>
          <a:xfrm>
            <a:off x="193808" y="5206486"/>
            <a:ext cx="5394015" cy="1384995"/>
          </a:xfrm>
          <a:prstGeom prst="rect">
            <a:avLst/>
          </a:prstGeom>
          <a:solidFill>
            <a:schemeClr val="accent6">
              <a:lumMod val="20000"/>
              <a:lumOff val="80000"/>
            </a:schemeClr>
          </a:solidFill>
        </p:spPr>
        <p:txBody>
          <a:bodyPr wrap="square">
            <a:spAutoFit/>
          </a:bodyPr>
          <a:lstStyle/>
          <a:p>
            <a:pPr algn="just" rtl="0" fontAlgn="base"/>
            <a:r>
              <a:rPr lang="en-US" sz="2800" b="1" i="0" u="none" strike="noStrike">
                <a:solidFill>
                  <a:srgbClr val="00B050"/>
                </a:solidFill>
                <a:effectLst/>
              </a:rPr>
              <a:t>Over 80%</a:t>
            </a:r>
            <a:r>
              <a:rPr lang="en-US" sz="2800" b="1" i="0" u="none" strike="noStrike">
                <a:solidFill>
                  <a:srgbClr val="0070C0"/>
                </a:solidFill>
                <a:effectLst/>
              </a:rPr>
              <a:t> of </a:t>
            </a:r>
            <a:r>
              <a:rPr lang="en-US" sz="2800" b="1" i="0" u="none" strike="noStrike" err="1">
                <a:solidFill>
                  <a:srgbClr val="0070C0"/>
                </a:solidFill>
                <a:effectLst/>
              </a:rPr>
              <a:t>Bebbo</a:t>
            </a:r>
            <a:r>
              <a:rPr lang="en-US" sz="2800" b="1" i="0" u="none" strike="noStrike">
                <a:solidFill>
                  <a:srgbClr val="0070C0"/>
                </a:solidFill>
                <a:effectLst/>
              </a:rPr>
              <a:t> survey respondents report they are 'very satisfied' or 'satisfied' with </a:t>
            </a:r>
            <a:r>
              <a:rPr lang="en-US" sz="2800" b="1" i="0" u="none" strike="noStrike" err="1">
                <a:solidFill>
                  <a:srgbClr val="0070C0"/>
                </a:solidFill>
                <a:effectLst/>
              </a:rPr>
              <a:t>Bebbo</a:t>
            </a:r>
            <a:r>
              <a:rPr lang="en-US" sz="2800" b="0" i="0">
                <a:solidFill>
                  <a:srgbClr val="000000"/>
                </a:solidFill>
                <a:effectLst/>
              </a:rPr>
              <a:t>​!</a:t>
            </a:r>
          </a:p>
        </p:txBody>
      </p:sp>
      <p:pic>
        <p:nvPicPr>
          <p:cNvPr id="3" name="Picture 2">
            <a:extLst>
              <a:ext uri="{FF2B5EF4-FFF2-40B4-BE49-F238E27FC236}">
                <a16:creationId xmlns:a16="http://schemas.microsoft.com/office/drawing/2014/main" id="{D61AF068-FFF8-4D99-95AB-A0ABA4C300ED}"/>
              </a:ext>
            </a:extLst>
          </p:cNvPr>
          <p:cNvPicPr>
            <a:picLocks noChangeAspect="1"/>
          </p:cNvPicPr>
          <p:nvPr/>
        </p:nvPicPr>
        <p:blipFill>
          <a:blip r:embed="rId8"/>
          <a:stretch>
            <a:fillRect/>
          </a:stretch>
        </p:blipFill>
        <p:spPr>
          <a:xfrm>
            <a:off x="10137470" y="6441239"/>
            <a:ext cx="2054530" cy="426757"/>
          </a:xfrm>
          <a:prstGeom prst="rect">
            <a:avLst/>
          </a:prstGeom>
        </p:spPr>
      </p:pic>
    </p:spTree>
    <p:extLst>
      <p:ext uri="{BB962C8B-B14F-4D97-AF65-F5344CB8AC3E}">
        <p14:creationId xmlns:p14="http://schemas.microsoft.com/office/powerpoint/2010/main" val="31286862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8D05AB-DE34-4C8F-A3D3-73157B080FD8}"/>
              </a:ext>
            </a:extLst>
          </p:cNvPr>
          <p:cNvPicPr>
            <a:picLocks noGrp="1" noChangeAspect="1"/>
          </p:cNvPicPr>
          <p:nvPr>
            <p:ph type="pic" sz="quarter" idx="19"/>
          </p:nvPr>
        </p:nvPicPr>
        <p:blipFill>
          <a:blip r:embed="rId2"/>
          <a:srcRect t="6805" b="6805"/>
          <a:stretch>
            <a:fillRect/>
          </a:stretch>
        </p:blipFill>
        <p:spPr>
          <a:xfrm>
            <a:off x="6096000" y="0"/>
            <a:ext cx="6096000" cy="3519488"/>
          </a:xfrm>
          <a:prstGeom prst="rect">
            <a:avLst/>
          </a:prstGeom>
        </p:spPr>
      </p:pic>
      <p:sp>
        <p:nvSpPr>
          <p:cNvPr id="3" name="Title 2">
            <a:extLst>
              <a:ext uri="{FF2B5EF4-FFF2-40B4-BE49-F238E27FC236}">
                <a16:creationId xmlns:a16="http://schemas.microsoft.com/office/drawing/2014/main" id="{59FB0F35-E81F-4AFC-9AF7-BD9D6A59B572}"/>
              </a:ext>
            </a:extLst>
          </p:cNvPr>
          <p:cNvSpPr>
            <a:spLocks noGrp="1"/>
          </p:cNvSpPr>
          <p:nvPr>
            <p:ph type="title"/>
          </p:nvPr>
        </p:nvSpPr>
        <p:spPr>
          <a:xfrm>
            <a:off x="474497" y="306811"/>
            <a:ext cx="4844210" cy="1107996"/>
          </a:xfrm>
        </p:spPr>
        <p:txBody>
          <a:bodyPr vert="horz" lIns="91440" tIns="45720" rIns="91440" bIns="45720" rtlCol="0" anchor="ctr">
            <a:noAutofit/>
          </a:bodyPr>
          <a:lstStyle/>
          <a:p>
            <a:r>
              <a:rPr lang="en-US" sz="3600" b="1">
                <a:solidFill>
                  <a:srgbClr val="00B0F0"/>
                </a:solidFill>
                <a:latin typeface="Arial"/>
                <a:cs typeface="Arial"/>
              </a:rPr>
              <a:t>What are parents saying about </a:t>
            </a:r>
            <a:r>
              <a:rPr lang="en-US" sz="3600" b="1" err="1">
                <a:solidFill>
                  <a:srgbClr val="00B0F0"/>
                </a:solidFill>
                <a:latin typeface="Arial"/>
                <a:cs typeface="Arial"/>
              </a:rPr>
              <a:t>Bebbo</a:t>
            </a:r>
            <a:r>
              <a:rPr lang="en-US" sz="3600" b="1">
                <a:solidFill>
                  <a:srgbClr val="00B0F0"/>
                </a:solidFill>
                <a:latin typeface="Arial"/>
                <a:cs typeface="Arial"/>
              </a:rPr>
              <a:t>?</a:t>
            </a:r>
            <a:endParaRPr lang="en-US" sz="3600" b="1">
              <a:latin typeface="Arial"/>
              <a:cs typeface="Arial"/>
            </a:endParaRPr>
          </a:p>
        </p:txBody>
      </p:sp>
      <p:sp>
        <p:nvSpPr>
          <p:cNvPr id="4" name="Slide Number Placeholder 3">
            <a:extLst>
              <a:ext uri="{FF2B5EF4-FFF2-40B4-BE49-F238E27FC236}">
                <a16:creationId xmlns:a16="http://schemas.microsoft.com/office/drawing/2014/main" id="{30162521-BE3C-4B85-B2AC-FF3CC1FA7B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D9ADB2D1-2387-4740-AD0E-2BA7E87BB400}"/>
              </a:ext>
            </a:extLst>
          </p:cNvPr>
          <p:cNvSpPr>
            <a:spLocks noGrp="1"/>
          </p:cNvSpPr>
          <p:nvPr>
            <p:ph type="body" sz="quarter" idx="13"/>
          </p:nvPr>
        </p:nvSpPr>
        <p:spPr>
          <a:xfrm>
            <a:off x="650815" y="1665880"/>
            <a:ext cx="4844210" cy="5632311"/>
          </a:xfrm>
        </p:spPr>
        <p:txBody>
          <a:bodyPr/>
          <a:lstStyle/>
          <a:p>
            <a:pPr marL="0" marR="0" indent="0">
              <a:spcBef>
                <a:spcPts val="0"/>
              </a:spcBef>
              <a:spcAft>
                <a:spcPts val="0"/>
              </a:spcAft>
              <a:buNone/>
            </a:pPr>
            <a:r>
              <a:rPr lang="en-GB" sz="1800" i="1" dirty="0">
                <a:effectLst/>
                <a:latin typeface="Calibri" panose="020F0502020204030204" pitchFamily="34" charset="0"/>
                <a:ea typeface="Calibri" panose="020F0502020204030204" pitchFamily="34" charset="0"/>
                <a:cs typeface="Times New Roman" panose="02020603050405020304" pitchFamily="18" charset="0"/>
              </a:rPr>
              <a:t>“Since we discovered this application, which was introduced to us by the paediatrician when she paid a home visit to us</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 I feel confident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can care for my child in the right way. And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my self-confidence kept increasing</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thanks to the information I access daily,”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r">
              <a:spcBef>
                <a:spcPts val="0"/>
              </a:spcBef>
              <a:spcAft>
                <a:spcPts val="0"/>
              </a:spcAft>
              <a:buNone/>
            </a:pPr>
            <a:r>
              <a:rPr lang="en-GB"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Manjola</a:t>
            </a:r>
            <a:r>
              <a:rPr lang="en-GB"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mother of two young children from Albania</a:t>
            </a:r>
            <a:endParaRPr lang="en-US"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Given that we live in an era of internet communication and the rise of social networks, we tend to be overwhelmed with information and advice from various sources and are unable to immediately assess the reliability of some of the information. The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Bebbo</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app saves me time and energy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because everything I find in it comes from a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credible institution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so I recommend it to all the parents I know</a:t>
            </a:r>
            <a:r>
              <a:rPr lang="hr-HR" sz="1800" i="1" dirty="0">
                <a:effectLst/>
                <a:latin typeface="Calibri" panose="020F0502020204030204" pitchFamily="34" charset="0"/>
                <a:ea typeface="Calibri" panose="020F0502020204030204" pitchFamily="34" charset="0"/>
                <a:cs typeface="Times New Roman" panose="02020603050405020304" pitchFamily="18" charset="0"/>
              </a:rPr>
              <a:t>“</a:t>
            </a:r>
            <a:r>
              <a:rPr lang="hr-H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r">
              <a:spcBef>
                <a:spcPts val="0"/>
              </a:spcBef>
              <a:spcAft>
                <a:spcPts val="0"/>
              </a:spcAft>
              <a:buNone/>
            </a:pPr>
            <a:r>
              <a:rPr lang="hr-HR"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Maja, </a:t>
            </a:r>
            <a:r>
              <a:rPr lang="hr-HR"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mother</a:t>
            </a:r>
            <a:r>
              <a:rPr lang="hr-HR"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of</a:t>
            </a:r>
            <a:r>
              <a:rPr lang="hr-HR"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 </a:t>
            </a:r>
            <a:r>
              <a:rPr lang="hr-HR"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five</a:t>
            </a:r>
            <a:r>
              <a:rPr lang="hr-HR"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year</a:t>
            </a:r>
            <a:r>
              <a:rPr lang="hr-HR"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old</a:t>
            </a:r>
            <a:r>
              <a:rPr lang="hr-HR"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girl</a:t>
            </a:r>
            <a:r>
              <a:rPr lang="hr-HR"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hr-HR" sz="1800" dirty="0" err="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Montenegro</a:t>
            </a:r>
            <a:endParaRPr lang="en-US" sz="1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8207D930-392D-4527-A639-019030D87AC4}"/>
              </a:ext>
            </a:extLst>
          </p:cNvPr>
          <p:cNvSpPr txBox="1"/>
          <p:nvPr/>
        </p:nvSpPr>
        <p:spPr>
          <a:xfrm>
            <a:off x="6370114" y="4161099"/>
            <a:ext cx="5250868" cy="229293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like the fact that you can set the data of both children and </a:t>
            </a: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monitor their development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depending on their age. There are also </a:t>
            </a: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games that can help you develop certain skills</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if you doubt that the child needs a little more help</a:t>
            </a:r>
            <a:r>
              <a:rPr kumimoji="0" lang="hr-HR"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hr-H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Polly, mother of two young children, Bulgaria</a:t>
            </a:r>
            <a:endParaRPr kumimoji="0" lang="en-US" sz="18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Univers Light" panose="020B0403020202020204" pitchFamily="34" charset="0"/>
              <a:ea typeface="+mn-ea"/>
              <a:cs typeface="+mn-cs"/>
            </a:endParaRPr>
          </a:p>
        </p:txBody>
      </p:sp>
      <p:pic>
        <p:nvPicPr>
          <p:cNvPr id="2" name="Picture 1">
            <a:extLst>
              <a:ext uri="{FF2B5EF4-FFF2-40B4-BE49-F238E27FC236}">
                <a16:creationId xmlns:a16="http://schemas.microsoft.com/office/drawing/2014/main" id="{6E85FE1F-A818-4E05-9440-03CB966763D5}"/>
              </a:ext>
            </a:extLst>
          </p:cNvPr>
          <p:cNvPicPr>
            <a:picLocks noChangeAspect="1"/>
          </p:cNvPicPr>
          <p:nvPr/>
        </p:nvPicPr>
        <p:blipFill>
          <a:blip r:embed="rId3"/>
          <a:stretch>
            <a:fillRect/>
          </a:stretch>
        </p:blipFill>
        <p:spPr>
          <a:xfrm>
            <a:off x="10125547" y="6374376"/>
            <a:ext cx="2054530" cy="426757"/>
          </a:xfrm>
          <a:prstGeom prst="rect">
            <a:avLst/>
          </a:prstGeom>
        </p:spPr>
      </p:pic>
    </p:spTree>
    <p:extLst>
      <p:ext uri="{BB962C8B-B14F-4D97-AF65-F5344CB8AC3E}">
        <p14:creationId xmlns:p14="http://schemas.microsoft.com/office/powerpoint/2010/main" val="197344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12B87-57C3-4C29-A757-2B4EB2CE11DF}"/>
              </a:ext>
            </a:extLst>
          </p:cNvPr>
          <p:cNvSpPr>
            <a:spLocks noGrp="1"/>
          </p:cNvSpPr>
          <p:nvPr>
            <p:ph type="title"/>
          </p:nvPr>
        </p:nvSpPr>
        <p:spPr>
          <a:xfrm>
            <a:off x="709863" y="209234"/>
            <a:ext cx="10515600" cy="1325563"/>
          </a:xfrm>
        </p:spPr>
        <p:txBody>
          <a:bodyPr/>
          <a:lstStyle/>
          <a:p>
            <a:pPr algn="ctr"/>
            <a:r>
              <a:rPr lang="en-US" b="1" dirty="0">
                <a:solidFill>
                  <a:srgbClr val="0070C0"/>
                </a:solidFill>
                <a:latin typeface="+mn-lt"/>
              </a:rPr>
              <a:t>Main channels for reaching users</a:t>
            </a:r>
            <a:endParaRPr lang="en-US" dirty="0">
              <a:latin typeface="+mn-lt"/>
            </a:endParaRPr>
          </a:p>
        </p:txBody>
      </p:sp>
      <p:pic>
        <p:nvPicPr>
          <p:cNvPr id="4" name="Picture 3" descr="Chart, bar chart&#10;&#10;Description automatically generated">
            <a:extLst>
              <a:ext uri="{FF2B5EF4-FFF2-40B4-BE49-F238E27FC236}">
                <a16:creationId xmlns:a16="http://schemas.microsoft.com/office/drawing/2014/main" id="{9250AF72-8A68-4245-9A57-A4618735FEE7}"/>
              </a:ext>
            </a:extLst>
          </p:cNvPr>
          <p:cNvPicPr>
            <a:picLocks noChangeAspect="1"/>
          </p:cNvPicPr>
          <p:nvPr/>
        </p:nvPicPr>
        <p:blipFill rotWithShape="1">
          <a:blip r:embed="rId3"/>
          <a:srcRect t="13217" r="-1125"/>
          <a:stretch/>
        </p:blipFill>
        <p:spPr>
          <a:xfrm>
            <a:off x="0" y="4177522"/>
            <a:ext cx="12370085" cy="2680478"/>
          </a:xfrm>
          <a:prstGeom prst="rect">
            <a:avLst/>
          </a:prstGeom>
        </p:spPr>
      </p:pic>
      <p:sp>
        <p:nvSpPr>
          <p:cNvPr id="10" name="Rectangle 9">
            <a:extLst>
              <a:ext uri="{FF2B5EF4-FFF2-40B4-BE49-F238E27FC236}">
                <a16:creationId xmlns:a16="http://schemas.microsoft.com/office/drawing/2014/main" id="{D563BB95-9391-4CB0-8471-7B8BBB4F6317}"/>
              </a:ext>
            </a:extLst>
          </p:cNvPr>
          <p:cNvSpPr/>
          <p:nvPr/>
        </p:nvSpPr>
        <p:spPr>
          <a:xfrm>
            <a:off x="237858" y="1532230"/>
            <a:ext cx="3692705" cy="2354921"/>
          </a:xfrm>
          <a:prstGeom prst="rect">
            <a:avLst/>
          </a:prstGeom>
          <a:solidFill>
            <a:srgbClr val="4472C4">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C85736-0D49-4970-98BE-F7F2912DD33E}"/>
              </a:ext>
            </a:extLst>
          </p:cNvPr>
          <p:cNvSpPr/>
          <p:nvPr/>
        </p:nvSpPr>
        <p:spPr>
          <a:xfrm>
            <a:off x="4280321" y="1532230"/>
            <a:ext cx="3692705" cy="2354921"/>
          </a:xfrm>
          <a:prstGeom prst="rect">
            <a:avLst/>
          </a:pr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77AE1E-6D5F-4352-8F8D-BCBF356B5AF5}"/>
              </a:ext>
            </a:extLst>
          </p:cNvPr>
          <p:cNvSpPr/>
          <p:nvPr/>
        </p:nvSpPr>
        <p:spPr>
          <a:xfrm>
            <a:off x="8282598" y="1532230"/>
            <a:ext cx="3692705" cy="2354921"/>
          </a:xfrm>
          <a:prstGeom prst="rect">
            <a:avLst/>
          </a:prstGeom>
          <a:solidFill>
            <a:srgbClr val="A5A5A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5EBC0D-904E-4536-9B9C-287310043C6E}"/>
              </a:ext>
            </a:extLst>
          </p:cNvPr>
          <p:cNvSpPr txBox="1"/>
          <p:nvPr/>
        </p:nvSpPr>
        <p:spPr>
          <a:xfrm>
            <a:off x="237857" y="1740194"/>
            <a:ext cx="3692705" cy="1938992"/>
          </a:xfrm>
          <a:prstGeom prst="rect">
            <a:avLst/>
          </a:prstGeom>
          <a:noFill/>
        </p:spPr>
        <p:txBody>
          <a:bodyPr wrap="square">
            <a:spAutoFit/>
          </a:bodyPr>
          <a:lstStyle/>
          <a:p>
            <a:pPr algn="ctr"/>
            <a:r>
              <a:rPr lang="en-US" sz="2000" b="1">
                <a:solidFill>
                  <a:schemeClr val="bg1"/>
                </a:solidFill>
                <a:cs typeface="Calibri"/>
              </a:rPr>
              <a:t>Digital media </a:t>
            </a:r>
          </a:p>
          <a:p>
            <a:pPr algn="ctr"/>
            <a:r>
              <a:rPr lang="en-US" sz="2000">
                <a:solidFill>
                  <a:schemeClr val="bg1"/>
                </a:solidFill>
                <a:cs typeface="Calibri"/>
              </a:rPr>
              <a:t>(ads, posts, influencers, etc.) has brought in most of the new users. It is effective because the ability to target specific audiences is relatively easy.</a:t>
            </a:r>
          </a:p>
        </p:txBody>
      </p:sp>
      <p:sp>
        <p:nvSpPr>
          <p:cNvPr id="7" name="TextBox 6">
            <a:extLst>
              <a:ext uri="{FF2B5EF4-FFF2-40B4-BE49-F238E27FC236}">
                <a16:creationId xmlns:a16="http://schemas.microsoft.com/office/drawing/2014/main" id="{8EA230C8-D2BE-46A3-BDD1-50DCCB208353}"/>
              </a:ext>
            </a:extLst>
          </p:cNvPr>
          <p:cNvSpPr txBox="1"/>
          <p:nvPr/>
        </p:nvSpPr>
        <p:spPr>
          <a:xfrm>
            <a:off x="4521763" y="1740194"/>
            <a:ext cx="3209819" cy="1938992"/>
          </a:xfrm>
          <a:prstGeom prst="rect">
            <a:avLst/>
          </a:prstGeom>
          <a:noFill/>
        </p:spPr>
        <p:txBody>
          <a:bodyPr wrap="square">
            <a:spAutoFit/>
          </a:bodyPr>
          <a:lstStyle/>
          <a:p>
            <a:pPr algn="ctr"/>
            <a:r>
              <a:rPr lang="en-US" sz="2000" b="1">
                <a:solidFill>
                  <a:schemeClr val="bg1"/>
                </a:solidFill>
                <a:cs typeface="Calibri"/>
              </a:rPr>
              <a:t>Traditional media </a:t>
            </a:r>
          </a:p>
          <a:p>
            <a:pPr algn="ctr"/>
            <a:r>
              <a:rPr lang="en-US" sz="2000">
                <a:solidFill>
                  <a:schemeClr val="bg1"/>
                </a:solidFill>
                <a:cs typeface="Calibri"/>
              </a:rPr>
              <a:t>is effective for brand awareness that leads to app installs, and it can be very effective when employed together with digital media</a:t>
            </a:r>
          </a:p>
        </p:txBody>
      </p:sp>
      <p:sp>
        <p:nvSpPr>
          <p:cNvPr id="9" name="TextBox 8">
            <a:extLst>
              <a:ext uri="{FF2B5EF4-FFF2-40B4-BE49-F238E27FC236}">
                <a16:creationId xmlns:a16="http://schemas.microsoft.com/office/drawing/2014/main" id="{35C232F2-D163-4748-9C00-3733953ABD8F}"/>
              </a:ext>
            </a:extLst>
          </p:cNvPr>
          <p:cNvSpPr txBox="1"/>
          <p:nvPr/>
        </p:nvSpPr>
        <p:spPr>
          <a:xfrm>
            <a:off x="8524040" y="1815330"/>
            <a:ext cx="3209820" cy="1938992"/>
          </a:xfrm>
          <a:prstGeom prst="rect">
            <a:avLst/>
          </a:prstGeom>
          <a:noFill/>
        </p:spPr>
        <p:txBody>
          <a:bodyPr wrap="square" lIns="91440" tIns="45720" rIns="91440" bIns="45720" anchor="t">
            <a:spAutoFit/>
          </a:bodyPr>
          <a:lstStyle/>
          <a:p>
            <a:pPr algn="ctr"/>
            <a:r>
              <a:rPr lang="en-US" sz="2000" b="1" dirty="0">
                <a:solidFill>
                  <a:schemeClr val="bg1"/>
                </a:solidFill>
                <a:cs typeface="Calibri"/>
              </a:rPr>
              <a:t>Service providers </a:t>
            </a:r>
          </a:p>
          <a:p>
            <a:pPr algn="ctr"/>
            <a:r>
              <a:rPr lang="en-US" sz="2000" dirty="0">
                <a:solidFill>
                  <a:schemeClr val="bg1"/>
                </a:solidFill>
                <a:cs typeface="Calibri"/>
              </a:rPr>
              <a:t>in maternity wards, health centers, preschools etc. recommending </a:t>
            </a:r>
            <a:r>
              <a:rPr lang="en-US" sz="2000" dirty="0" err="1">
                <a:solidFill>
                  <a:schemeClr val="bg1"/>
                </a:solidFill>
                <a:cs typeface="Calibri"/>
              </a:rPr>
              <a:t>Bebbo</a:t>
            </a:r>
            <a:r>
              <a:rPr lang="en-US" sz="2000" dirty="0">
                <a:solidFill>
                  <a:schemeClr val="bg1"/>
                </a:solidFill>
                <a:cs typeface="Calibri"/>
              </a:rPr>
              <a:t> are trusted and contribute to overall brand image</a:t>
            </a:r>
          </a:p>
        </p:txBody>
      </p:sp>
      <p:pic>
        <p:nvPicPr>
          <p:cNvPr id="3" name="Picture 2">
            <a:extLst>
              <a:ext uri="{FF2B5EF4-FFF2-40B4-BE49-F238E27FC236}">
                <a16:creationId xmlns:a16="http://schemas.microsoft.com/office/drawing/2014/main" id="{7748DC7B-5BDC-4B64-9B6E-13F01EC151F6}"/>
              </a:ext>
            </a:extLst>
          </p:cNvPr>
          <p:cNvPicPr>
            <a:picLocks noChangeAspect="1"/>
          </p:cNvPicPr>
          <p:nvPr/>
        </p:nvPicPr>
        <p:blipFill>
          <a:blip r:embed="rId4"/>
          <a:stretch>
            <a:fillRect/>
          </a:stretch>
        </p:blipFill>
        <p:spPr>
          <a:xfrm>
            <a:off x="10128950" y="6435387"/>
            <a:ext cx="2054530" cy="426757"/>
          </a:xfrm>
          <a:prstGeom prst="rect">
            <a:avLst/>
          </a:prstGeom>
        </p:spPr>
      </p:pic>
    </p:spTree>
    <p:extLst>
      <p:ext uri="{BB962C8B-B14F-4D97-AF65-F5344CB8AC3E}">
        <p14:creationId xmlns:p14="http://schemas.microsoft.com/office/powerpoint/2010/main" val="41569907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B38C-1B82-4E50-ACEC-CB941C755945}"/>
              </a:ext>
            </a:extLst>
          </p:cNvPr>
          <p:cNvSpPr>
            <a:spLocks noGrp="1"/>
          </p:cNvSpPr>
          <p:nvPr>
            <p:ph type="title"/>
          </p:nvPr>
        </p:nvSpPr>
        <p:spPr>
          <a:xfrm>
            <a:off x="838200" y="365125"/>
            <a:ext cx="10515600" cy="972442"/>
          </a:xfrm>
        </p:spPr>
        <p:txBody>
          <a:bodyPr>
            <a:normAutofit/>
          </a:bodyPr>
          <a:lstStyle/>
          <a:p>
            <a:r>
              <a:rPr lang="en-US" sz="4000" b="1">
                <a:solidFill>
                  <a:srgbClr val="1CABE2"/>
                </a:solidFill>
                <a:latin typeface="Arial"/>
                <a:cs typeface="Arial"/>
              </a:rPr>
              <a:t>Lessons learned</a:t>
            </a:r>
          </a:p>
        </p:txBody>
      </p:sp>
      <p:sp>
        <p:nvSpPr>
          <p:cNvPr id="3" name="Content Placeholder 2">
            <a:extLst>
              <a:ext uri="{FF2B5EF4-FFF2-40B4-BE49-F238E27FC236}">
                <a16:creationId xmlns:a16="http://schemas.microsoft.com/office/drawing/2014/main" id="{911AA3B2-F934-4D37-A2FE-18B239805F32}"/>
              </a:ext>
            </a:extLst>
          </p:cNvPr>
          <p:cNvSpPr>
            <a:spLocks noGrp="1"/>
          </p:cNvSpPr>
          <p:nvPr>
            <p:ph idx="1"/>
          </p:nvPr>
        </p:nvSpPr>
        <p:spPr>
          <a:xfrm>
            <a:off x="838200" y="1528259"/>
            <a:ext cx="10515600" cy="4351338"/>
          </a:xfrm>
        </p:spPr>
        <p:txBody>
          <a:bodyPr vert="horz" lIns="91440" tIns="45720" rIns="91440" bIns="45720" rtlCol="0" anchor="t">
            <a:normAutofit/>
          </a:bodyPr>
          <a:lstStyle/>
          <a:p>
            <a:pPr marL="342900" indent="-342900">
              <a:lnSpc>
                <a:spcPct val="107000"/>
              </a:lnSpc>
              <a:spcBef>
                <a:spcPts val="0"/>
              </a:spcBef>
              <a:buFont typeface="Wingdings" panose="05050102010706020507" pitchFamily="18" charset="2"/>
              <a:buChar char="ü"/>
            </a:pPr>
            <a:r>
              <a:rPr lang="en-US" sz="2400" dirty="0">
                <a:effectLst/>
                <a:latin typeface="Calibri" panose="020F0502020204030204" pitchFamily="34" charset="0"/>
                <a:ea typeface="Calibri" panose="020F0502020204030204" pitchFamily="34" charset="0"/>
                <a:cs typeface="Times New Roman" panose="02020603050405020304" pitchFamily="18" charset="0"/>
              </a:rPr>
              <a:t>Regional solutions are cost-effective and great if responding to common challenges and needs across countries – must be built for scale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Wingdings" panose="05050102010706020507" pitchFamily="18" charset="2"/>
              <a:buChar char="ü"/>
            </a:pPr>
            <a:r>
              <a:rPr lang="en-US" sz="2400" dirty="0">
                <a:latin typeface="Calibri"/>
                <a:ea typeface="Calibri" panose="020F0502020204030204" pitchFamily="34" charset="0"/>
                <a:cs typeface="Times New Roman"/>
              </a:rPr>
              <a:t>“Localization” of any digital solution is an imperative for deployment and sustainability</a:t>
            </a:r>
            <a:endParaRPr lang="en-US" sz="2400" dirty="0">
              <a:effectLst/>
              <a:latin typeface="Calibri"/>
              <a:ea typeface="Calibri" panose="020F0502020204030204" pitchFamily="34" charset="0"/>
              <a:cs typeface="Times New Roman"/>
            </a:endParaRPr>
          </a:p>
          <a:p>
            <a:pPr marL="342900" indent="-342900">
              <a:lnSpc>
                <a:spcPct val="107000"/>
              </a:lnSpc>
              <a:spcBef>
                <a:spcPts val="0"/>
              </a:spcBef>
              <a:buFont typeface="Wingdings" panose="05050102010706020507" pitchFamily="18" charset="2"/>
              <a:buChar char="ü"/>
            </a:pPr>
            <a:r>
              <a:rPr lang="en-US" sz="2400" dirty="0">
                <a:effectLst/>
                <a:latin typeface="Calibri"/>
                <a:ea typeface="Calibri" panose="020F0502020204030204" pitchFamily="34" charset="0"/>
                <a:cs typeface="Times New Roman"/>
              </a:rPr>
              <a:t>Digital solutions should not be stand alone or projectivized but fully integrated into </a:t>
            </a:r>
            <a:r>
              <a:rPr lang="en-US" sz="2400" dirty="0" err="1">
                <a:effectLst/>
                <a:latin typeface="Calibri"/>
                <a:ea typeface="Calibri" panose="020F0502020204030204" pitchFamily="34" charset="0"/>
                <a:cs typeface="Times New Roman"/>
              </a:rPr>
              <a:t>programme</a:t>
            </a:r>
            <a:r>
              <a:rPr lang="en-US" sz="2400" dirty="0">
                <a:effectLst/>
                <a:latin typeface="Calibri"/>
                <a:ea typeface="Calibri" panose="020F0502020204030204" pitchFamily="34" charset="0"/>
                <a:cs typeface="Times New Roman"/>
              </a:rPr>
              <a:t> interventions  </a:t>
            </a:r>
          </a:p>
          <a:p>
            <a:pPr marL="342900" marR="0" lvl="0" indent="-342900">
              <a:lnSpc>
                <a:spcPct val="107000"/>
              </a:lnSpc>
              <a:spcBef>
                <a:spcPts val="0"/>
              </a:spcBef>
              <a:spcAft>
                <a:spcPts val="0"/>
              </a:spcAft>
              <a:buFont typeface="Wingdings" panose="05050102010706020507" pitchFamily="18" charset="2"/>
              <a:buChar char="ü"/>
            </a:pPr>
            <a:r>
              <a:rPr lang="en-US" sz="2400" dirty="0">
                <a:effectLst/>
                <a:latin typeface="Calibri" panose="020F0502020204030204" pitchFamily="34" charset="0"/>
                <a:ea typeface="Calibri" panose="020F0502020204030204" pitchFamily="34" charset="0"/>
                <a:cs typeface="Times New Roman" panose="02020603050405020304" pitchFamily="18" charset="0"/>
              </a:rPr>
              <a:t>Multiple partnerships are essential – for content, technology, promotion, sustainability, program integration </a:t>
            </a:r>
          </a:p>
          <a:p>
            <a:pPr marL="342900" marR="0" lvl="0" indent="-342900">
              <a:lnSpc>
                <a:spcPct val="107000"/>
              </a:lnSpc>
              <a:spcBef>
                <a:spcPts val="0"/>
              </a:spcBef>
              <a:spcAft>
                <a:spcPts val="0"/>
              </a:spcAft>
              <a:buFont typeface="Wingdings" panose="05050102010706020507" pitchFamily="18"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rPr>
              <a:t>Continuous monitoring, feedback mechanisms and promotion through all channels are necessary for growth and sustainability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2400" dirty="0">
              <a:effectLst/>
              <a:latin typeface="Calibri"/>
              <a:ea typeface="Calibri" panose="020F0502020204030204" pitchFamily="34" charset="0"/>
              <a:cs typeface="Times New Roman"/>
            </a:endParaRPr>
          </a:p>
          <a:p>
            <a:pPr marL="0" indent="0">
              <a:lnSpc>
                <a:spcPct val="107000"/>
              </a:lnSpc>
              <a:spcBef>
                <a:spcPts val="0"/>
              </a:spcBef>
              <a:buNone/>
            </a:pPr>
            <a:endParaRPr lang="en-US" sz="2200" dirty="0">
              <a:effectLst/>
              <a:latin typeface="Calibri"/>
              <a:ea typeface="Calibri" panose="020F0502020204030204" pitchFamily="34" charset="0"/>
              <a:cs typeface="Times New Roman" panose="02020603050405020304" pitchFamily="18" charset="0"/>
            </a:endParaRPr>
          </a:p>
          <a:p>
            <a:pPr marR="0" lvl="0">
              <a:spcAft>
                <a:spcPts val="0"/>
              </a:spcAft>
            </a:pPr>
            <a:endParaRPr lang="en-US" dirty="0">
              <a:effectLst/>
              <a:latin typeface="Calibri" panose="020F0502020204030204" pitchFamily="34" charset="0"/>
              <a:ea typeface="Calibri" panose="020F0502020204030204" pitchFamily="34" charset="0"/>
              <a:cs typeface="Calibri" panose="020F0502020204030204"/>
            </a:endParaRPr>
          </a:p>
        </p:txBody>
      </p:sp>
      <p:grpSp>
        <p:nvGrpSpPr>
          <p:cNvPr id="8" name="Group 7">
            <a:extLst>
              <a:ext uri="{FF2B5EF4-FFF2-40B4-BE49-F238E27FC236}">
                <a16:creationId xmlns:a16="http://schemas.microsoft.com/office/drawing/2014/main" id="{2721D1AC-2A4C-EADF-F051-ADD87B1620DC}"/>
              </a:ext>
            </a:extLst>
          </p:cNvPr>
          <p:cNvGrpSpPr/>
          <p:nvPr/>
        </p:nvGrpSpPr>
        <p:grpSpPr>
          <a:xfrm>
            <a:off x="3" y="6306069"/>
            <a:ext cx="12191999" cy="565652"/>
            <a:chOff x="3" y="6306069"/>
            <a:chExt cx="12191999" cy="565652"/>
          </a:xfrm>
        </p:grpSpPr>
        <p:pic>
          <p:nvPicPr>
            <p:cNvPr id="5" name="Imagen 35">
              <a:extLst>
                <a:ext uri="{FF2B5EF4-FFF2-40B4-BE49-F238E27FC236}">
                  <a16:creationId xmlns:a16="http://schemas.microsoft.com/office/drawing/2014/main" id="{2030137F-3183-896E-3503-4DC31FF682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210633" y="6306069"/>
              <a:ext cx="6981369" cy="565652"/>
            </a:xfrm>
            <a:prstGeom prst="rtTriangle">
              <a:avLst/>
            </a:prstGeom>
          </p:spPr>
        </p:pic>
        <p:sp>
          <p:nvSpPr>
            <p:cNvPr id="6" name="Triángulo rectángulo 36">
              <a:extLst>
                <a:ext uri="{FF2B5EF4-FFF2-40B4-BE49-F238E27FC236}">
                  <a16:creationId xmlns:a16="http://schemas.microsoft.com/office/drawing/2014/main" id="{60396A2C-F1E0-5651-7D13-3430D7E1222C}"/>
                </a:ext>
              </a:extLst>
            </p:cNvPr>
            <p:cNvSpPr/>
            <p:nvPr/>
          </p:nvSpPr>
          <p:spPr>
            <a:xfrm>
              <a:off x="3" y="6424930"/>
              <a:ext cx="7909560" cy="446152"/>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áfico 38">
              <a:extLst>
                <a:ext uri="{FF2B5EF4-FFF2-40B4-BE49-F238E27FC236}">
                  <a16:creationId xmlns:a16="http://schemas.microsoft.com/office/drawing/2014/main" id="{57EBB7A6-6278-5915-EAF0-D20A8B61520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26728" y="6557697"/>
              <a:ext cx="1732005" cy="221832"/>
            </a:xfrm>
            <a:prstGeom prst="rect">
              <a:avLst/>
            </a:prstGeom>
          </p:spPr>
        </p:pic>
      </p:grpSp>
    </p:spTree>
    <p:extLst>
      <p:ext uri="{BB962C8B-B14F-4D97-AF65-F5344CB8AC3E}">
        <p14:creationId xmlns:p14="http://schemas.microsoft.com/office/powerpoint/2010/main" val="341284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B6F1-A118-A0DC-CDCB-7E987DA9F969}"/>
              </a:ext>
            </a:extLst>
          </p:cNvPr>
          <p:cNvSpPr>
            <a:spLocks noGrp="1"/>
          </p:cNvSpPr>
          <p:nvPr>
            <p:ph type="title"/>
          </p:nvPr>
        </p:nvSpPr>
        <p:spPr>
          <a:xfrm>
            <a:off x="591897" y="334337"/>
            <a:ext cx="5504873" cy="817564"/>
          </a:xfrm>
        </p:spPr>
        <p:txBody>
          <a:bodyPr/>
          <a:lstStyle/>
          <a:p>
            <a:r>
              <a:rPr lang="en-US" b="1" dirty="0">
                <a:solidFill>
                  <a:srgbClr val="1CABE2"/>
                </a:solidFill>
                <a:latin typeface="Arial"/>
                <a:cs typeface="Calibri Light"/>
              </a:rPr>
              <a:t>Why </a:t>
            </a:r>
            <a:r>
              <a:rPr lang="en-US" b="1" dirty="0" err="1">
                <a:solidFill>
                  <a:srgbClr val="1CABE2"/>
                </a:solidFill>
                <a:latin typeface="Arial"/>
                <a:cs typeface="Calibri Light"/>
              </a:rPr>
              <a:t>Bebbo</a:t>
            </a:r>
            <a:r>
              <a:rPr lang="en-US" b="1" dirty="0">
                <a:solidFill>
                  <a:srgbClr val="1CABE2"/>
                </a:solidFill>
                <a:latin typeface="Arial"/>
                <a:cs typeface="Calibri Light"/>
              </a:rPr>
              <a:t>?</a:t>
            </a:r>
            <a:endParaRPr lang="en-US" b="1" dirty="0">
              <a:solidFill>
                <a:srgbClr val="1CABE2"/>
              </a:solidFill>
              <a:latin typeface="Arial"/>
            </a:endParaRPr>
          </a:p>
        </p:txBody>
      </p:sp>
      <p:pic>
        <p:nvPicPr>
          <p:cNvPr id="4" name="Picture 4" descr="A picture containing indoor, floor&#10;&#10;Description automatically generated">
            <a:extLst>
              <a:ext uri="{FF2B5EF4-FFF2-40B4-BE49-F238E27FC236}">
                <a16:creationId xmlns:a16="http://schemas.microsoft.com/office/drawing/2014/main" id="{5019D498-F01B-90D5-31C7-3983CABBD8AB}"/>
              </a:ext>
            </a:extLst>
          </p:cNvPr>
          <p:cNvPicPr>
            <a:picLocks noChangeAspect="1"/>
          </p:cNvPicPr>
          <p:nvPr/>
        </p:nvPicPr>
        <p:blipFill rotWithShape="1">
          <a:blip r:embed="rId2"/>
          <a:srcRect l="13107" t="-503" r="35073" b="181"/>
          <a:stretch/>
        </p:blipFill>
        <p:spPr>
          <a:xfrm>
            <a:off x="9296399" y="3145794"/>
            <a:ext cx="2900136" cy="3722735"/>
          </a:xfrm>
          <a:prstGeom prst="rect">
            <a:avLst/>
          </a:prstGeom>
        </p:spPr>
      </p:pic>
      <p:pic>
        <p:nvPicPr>
          <p:cNvPr id="5" name="Picture 5" descr="A person holding a baby&#10;&#10;Description automatically generated">
            <a:extLst>
              <a:ext uri="{FF2B5EF4-FFF2-40B4-BE49-F238E27FC236}">
                <a16:creationId xmlns:a16="http://schemas.microsoft.com/office/drawing/2014/main" id="{F3D8EDB6-278D-7044-2788-5DEA762E7A9B}"/>
              </a:ext>
            </a:extLst>
          </p:cNvPr>
          <p:cNvPicPr>
            <a:picLocks noChangeAspect="1"/>
          </p:cNvPicPr>
          <p:nvPr/>
        </p:nvPicPr>
        <p:blipFill>
          <a:blip r:embed="rId3"/>
          <a:stretch>
            <a:fillRect/>
          </a:stretch>
        </p:blipFill>
        <p:spPr>
          <a:xfrm>
            <a:off x="6709144" y="3143692"/>
            <a:ext cx="2468526" cy="3716080"/>
          </a:xfrm>
          <a:prstGeom prst="rect">
            <a:avLst/>
          </a:prstGeom>
        </p:spPr>
      </p:pic>
      <p:pic>
        <p:nvPicPr>
          <p:cNvPr id="8" name="Picture 6" descr="A person holding a baby&#10;&#10;Description automatically generated">
            <a:extLst>
              <a:ext uri="{FF2B5EF4-FFF2-40B4-BE49-F238E27FC236}">
                <a16:creationId xmlns:a16="http://schemas.microsoft.com/office/drawing/2014/main" id="{588D017C-E57B-49CA-4D6C-DF70E25C8A4A}"/>
              </a:ext>
            </a:extLst>
          </p:cNvPr>
          <p:cNvPicPr>
            <a:picLocks noChangeAspect="1"/>
          </p:cNvPicPr>
          <p:nvPr/>
        </p:nvPicPr>
        <p:blipFill rotWithShape="1">
          <a:blip r:embed="rId4"/>
          <a:srcRect l="22000" t="-108" r="12691" b="298"/>
          <a:stretch/>
        </p:blipFill>
        <p:spPr>
          <a:xfrm>
            <a:off x="9296401" y="3866"/>
            <a:ext cx="2896817" cy="2966175"/>
          </a:xfrm>
          <a:prstGeom prst="rect">
            <a:avLst/>
          </a:prstGeom>
        </p:spPr>
      </p:pic>
      <p:sp>
        <p:nvSpPr>
          <p:cNvPr id="3" name="TextBox 2">
            <a:extLst>
              <a:ext uri="{FF2B5EF4-FFF2-40B4-BE49-F238E27FC236}">
                <a16:creationId xmlns:a16="http://schemas.microsoft.com/office/drawing/2014/main" id="{F80DFE2D-D285-418A-BC4D-4AF579BA4C9B}"/>
              </a:ext>
            </a:extLst>
          </p:cNvPr>
          <p:cNvSpPr txBox="1"/>
          <p:nvPr/>
        </p:nvSpPr>
        <p:spPr>
          <a:xfrm>
            <a:off x="799716" y="1268304"/>
            <a:ext cx="7843980" cy="221599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parents need support to support child health and development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Access to service providers and validated guidance is limited across countries due to COVID-19 and shortage of professionals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D20A4AF2-59D9-EBBA-958D-35C766D81E60}"/>
              </a:ext>
            </a:extLst>
          </p:cNvPr>
          <p:cNvSpPr txBox="1"/>
          <p:nvPr/>
        </p:nvSpPr>
        <p:spPr>
          <a:xfrm>
            <a:off x="799716" y="3179565"/>
            <a:ext cx="5388647" cy="332398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Parents use smart phones and need all answers in one place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Existing solutions are not in our language, not customizable, not free and not off-line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Some solutions emerging from the region– Halo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Beba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prototype developed in Serbia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00CEB1-762F-4B39-9984-1EBF916E2937}"/>
              </a:ext>
            </a:extLst>
          </p:cNvPr>
          <p:cNvPicPr>
            <a:picLocks noChangeAspect="1"/>
          </p:cNvPicPr>
          <p:nvPr/>
        </p:nvPicPr>
        <p:blipFill>
          <a:blip r:embed="rId5"/>
          <a:stretch>
            <a:fillRect/>
          </a:stretch>
        </p:blipFill>
        <p:spPr>
          <a:xfrm>
            <a:off x="10097935" y="6427377"/>
            <a:ext cx="2054530" cy="426757"/>
          </a:xfrm>
          <a:prstGeom prst="rect">
            <a:avLst/>
          </a:prstGeom>
        </p:spPr>
      </p:pic>
    </p:spTree>
    <p:extLst>
      <p:ext uri="{BB962C8B-B14F-4D97-AF65-F5344CB8AC3E}">
        <p14:creationId xmlns:p14="http://schemas.microsoft.com/office/powerpoint/2010/main" val="286593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B6F1-A118-A0DC-CDCB-7E987DA9F969}"/>
              </a:ext>
            </a:extLst>
          </p:cNvPr>
          <p:cNvSpPr>
            <a:spLocks noGrp="1"/>
          </p:cNvSpPr>
          <p:nvPr>
            <p:ph type="title"/>
          </p:nvPr>
        </p:nvSpPr>
        <p:spPr>
          <a:xfrm>
            <a:off x="376382" y="157307"/>
            <a:ext cx="10515600" cy="1325563"/>
          </a:xfrm>
        </p:spPr>
        <p:txBody>
          <a:bodyPr/>
          <a:lstStyle/>
          <a:p>
            <a:r>
              <a:rPr lang="en-US" b="1" dirty="0">
                <a:solidFill>
                  <a:srgbClr val="1CABE2"/>
                </a:solidFill>
                <a:latin typeface="Arial"/>
                <a:cs typeface="Calibri Light"/>
              </a:rPr>
              <a:t>Key considerations</a:t>
            </a:r>
            <a:endParaRPr lang="en-US" b="1" dirty="0">
              <a:solidFill>
                <a:srgbClr val="1CABE2"/>
              </a:solidFill>
              <a:latin typeface="Arial"/>
              <a:cs typeface="Arial"/>
            </a:endParaRPr>
          </a:p>
        </p:txBody>
      </p:sp>
      <p:pic>
        <p:nvPicPr>
          <p:cNvPr id="4" name="Picture 4">
            <a:extLst>
              <a:ext uri="{FF2B5EF4-FFF2-40B4-BE49-F238E27FC236}">
                <a16:creationId xmlns:a16="http://schemas.microsoft.com/office/drawing/2014/main" id="{8A7AE64F-21A0-4BBE-0433-0D7C9E131640}"/>
              </a:ext>
            </a:extLst>
          </p:cNvPr>
          <p:cNvPicPr>
            <a:picLocks noChangeAspect="1"/>
          </p:cNvPicPr>
          <p:nvPr/>
        </p:nvPicPr>
        <p:blipFill rotWithShape="1">
          <a:blip r:embed="rId2"/>
          <a:srcRect l="10789" t="30049" r="20612" b="164"/>
          <a:stretch/>
        </p:blipFill>
        <p:spPr>
          <a:xfrm flipH="1">
            <a:off x="8380462" y="3437871"/>
            <a:ext cx="3429683" cy="3431214"/>
          </a:xfrm>
          <a:prstGeom prst="rect">
            <a:avLst/>
          </a:prstGeom>
        </p:spPr>
      </p:pic>
      <p:sp>
        <p:nvSpPr>
          <p:cNvPr id="6" name="Content Placeholder 2">
            <a:extLst>
              <a:ext uri="{FF2B5EF4-FFF2-40B4-BE49-F238E27FC236}">
                <a16:creationId xmlns:a16="http://schemas.microsoft.com/office/drawing/2014/main" id="{98258612-9201-45A7-8CD1-084FAF67DB12}"/>
              </a:ext>
            </a:extLst>
          </p:cNvPr>
          <p:cNvSpPr txBox="1">
            <a:spLocks/>
          </p:cNvSpPr>
          <p:nvPr/>
        </p:nvSpPr>
        <p:spPr>
          <a:xfrm>
            <a:off x="1084493" y="1404728"/>
            <a:ext cx="8721844" cy="508011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Reach</a:t>
            </a:r>
          </a:p>
          <a:p>
            <a:pPr marL="228600" marR="0" lvl="0" indent="-228600" algn="l" defTabSz="914400" rtl="0" eaLnBrk="1" fontAlgn="auto" latinLnBrk="0" hangingPunct="1">
              <a:lnSpc>
                <a:spcPct val="120000"/>
              </a:lnSpc>
              <a:spcBef>
                <a:spcPts val="700"/>
              </a:spcBef>
              <a:spcAft>
                <a:spcPts val="5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12 (+2) countries, 19 languages (Albania, Belarus, Bulgaria, Greece, Kosovo, Kyrgyzstan, North Macedonia, Montenegro, Serbia, Tajikistan, Ukraine and Uzbekistan +Moldova and Romania)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Scalability + easy adaptability + multi-lingual content sharing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228600" marR="0" lvl="0" indent="-22860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Country capacity limitations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Partnership with governments and other national partners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Equity</a:t>
            </a:r>
            <a:endPar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Operates in off- line and low-band environments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 adapted to local cultural and linguistic contexts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Supports gender socialization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Support for developmental delays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5" name="Picture 4">
            <a:extLst>
              <a:ext uri="{FF2B5EF4-FFF2-40B4-BE49-F238E27FC236}">
                <a16:creationId xmlns:a16="http://schemas.microsoft.com/office/drawing/2014/main" id="{ED466FAC-9730-49BC-AF86-435790E678E1}"/>
              </a:ext>
            </a:extLst>
          </p:cNvPr>
          <p:cNvPicPr>
            <a:picLocks noChangeAspect="1"/>
          </p:cNvPicPr>
          <p:nvPr/>
        </p:nvPicPr>
        <p:blipFill>
          <a:blip r:embed="rId3"/>
          <a:stretch>
            <a:fillRect/>
          </a:stretch>
        </p:blipFill>
        <p:spPr>
          <a:xfrm>
            <a:off x="8160550" y="462383"/>
            <a:ext cx="1133200" cy="1116202"/>
          </a:xfrm>
          <a:prstGeom prst="rect">
            <a:avLst/>
          </a:prstGeom>
        </p:spPr>
      </p:pic>
      <p:pic>
        <p:nvPicPr>
          <p:cNvPr id="7" name="Picture 6">
            <a:extLst>
              <a:ext uri="{FF2B5EF4-FFF2-40B4-BE49-F238E27FC236}">
                <a16:creationId xmlns:a16="http://schemas.microsoft.com/office/drawing/2014/main" id="{80BD1DD8-AA9C-411B-A3C2-D03F2B34868C}"/>
              </a:ext>
            </a:extLst>
          </p:cNvPr>
          <p:cNvPicPr>
            <a:picLocks noChangeAspect="1"/>
          </p:cNvPicPr>
          <p:nvPr/>
        </p:nvPicPr>
        <p:blipFill>
          <a:blip r:embed="rId4"/>
          <a:stretch>
            <a:fillRect/>
          </a:stretch>
        </p:blipFill>
        <p:spPr>
          <a:xfrm>
            <a:off x="9413561" y="1783942"/>
            <a:ext cx="1019847" cy="979054"/>
          </a:xfrm>
          <a:prstGeom prst="rect">
            <a:avLst/>
          </a:prstGeom>
        </p:spPr>
      </p:pic>
      <p:pic>
        <p:nvPicPr>
          <p:cNvPr id="8" name="Picture 7">
            <a:extLst>
              <a:ext uri="{FF2B5EF4-FFF2-40B4-BE49-F238E27FC236}">
                <a16:creationId xmlns:a16="http://schemas.microsoft.com/office/drawing/2014/main" id="{E88C6E89-8276-40F4-8C8A-8A33A2906A94}"/>
              </a:ext>
            </a:extLst>
          </p:cNvPr>
          <p:cNvPicPr>
            <a:picLocks noChangeAspect="1"/>
          </p:cNvPicPr>
          <p:nvPr/>
        </p:nvPicPr>
        <p:blipFill>
          <a:blip r:embed="rId5"/>
          <a:stretch>
            <a:fillRect/>
          </a:stretch>
        </p:blipFill>
        <p:spPr>
          <a:xfrm>
            <a:off x="9866808" y="356518"/>
            <a:ext cx="1133200" cy="1048210"/>
          </a:xfrm>
          <a:prstGeom prst="rect">
            <a:avLst/>
          </a:prstGeom>
        </p:spPr>
      </p:pic>
      <p:pic>
        <p:nvPicPr>
          <p:cNvPr id="9" name="Picture 8" descr="Text&#10;&#10;Description automatically generated">
            <a:extLst>
              <a:ext uri="{FF2B5EF4-FFF2-40B4-BE49-F238E27FC236}">
                <a16:creationId xmlns:a16="http://schemas.microsoft.com/office/drawing/2014/main" id="{A0CE9414-6C08-422F-A931-112250E53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2483" y="6449808"/>
            <a:ext cx="2049517" cy="424922"/>
          </a:xfrm>
          <a:prstGeom prst="rect">
            <a:avLst/>
          </a:prstGeom>
        </p:spPr>
      </p:pic>
    </p:spTree>
    <p:extLst>
      <p:ext uri="{BB962C8B-B14F-4D97-AF65-F5344CB8AC3E}">
        <p14:creationId xmlns:p14="http://schemas.microsoft.com/office/powerpoint/2010/main" val="1604048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3F03C-FBB6-4160-90EC-FA943559FF1B}"/>
              </a:ext>
            </a:extLst>
          </p:cNvPr>
          <p:cNvSpPr>
            <a:spLocks noGrp="1"/>
          </p:cNvSpPr>
          <p:nvPr>
            <p:ph type="title"/>
          </p:nvPr>
        </p:nvSpPr>
        <p:spPr>
          <a:xfrm>
            <a:off x="469407" y="589443"/>
            <a:ext cx="5104195" cy="498598"/>
          </a:xfrm>
        </p:spPr>
        <p:txBody>
          <a:bodyPr>
            <a:noAutofit/>
          </a:bodyPr>
          <a:lstStyle/>
          <a:p>
            <a:r>
              <a:rPr lang="en-US" sz="3600" b="1" err="1">
                <a:solidFill>
                  <a:srgbClr val="1CABE2"/>
                </a:solidFill>
                <a:latin typeface="Arial"/>
                <a:cs typeface="Arial"/>
              </a:rPr>
              <a:t>Bebbo</a:t>
            </a:r>
            <a:r>
              <a:rPr lang="en-US" sz="3600" b="1">
                <a:solidFill>
                  <a:srgbClr val="1CABE2"/>
                </a:solidFill>
                <a:latin typeface="Arial"/>
                <a:cs typeface="Arial"/>
              </a:rPr>
              <a:t> app at a glance</a:t>
            </a:r>
            <a:endParaRPr lang="sr-Latn-RS" sz="3600" b="1">
              <a:solidFill>
                <a:srgbClr val="1CABE2"/>
              </a:solidFill>
              <a:latin typeface="Arial"/>
              <a:cs typeface="Arial"/>
            </a:endParaRPr>
          </a:p>
        </p:txBody>
      </p:sp>
      <p:sp>
        <p:nvSpPr>
          <p:cNvPr id="4" name="Slide Number Placeholder 3">
            <a:extLst>
              <a:ext uri="{FF2B5EF4-FFF2-40B4-BE49-F238E27FC236}">
                <a16:creationId xmlns:a16="http://schemas.microsoft.com/office/drawing/2014/main" id="{FA1B7944-30D1-4218-9EDB-EE5D3BDC6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E1F07D76-723A-43A2-9F28-8761F54227F5}"/>
              </a:ext>
            </a:extLst>
          </p:cNvPr>
          <p:cNvSpPr>
            <a:spLocks noGrp="1"/>
          </p:cNvSpPr>
          <p:nvPr>
            <p:ph type="body" sz="quarter" idx="13"/>
          </p:nvPr>
        </p:nvSpPr>
        <p:spPr>
          <a:xfrm>
            <a:off x="469407" y="1486690"/>
            <a:ext cx="5301824" cy="5155257"/>
          </a:xfrm>
        </p:spPr>
        <p:txBody>
          <a:bodyPr/>
          <a:lstStyle/>
          <a:p>
            <a:pPr marL="342900" indent="-342900">
              <a:buClr>
                <a:srgbClr val="00B0F0"/>
              </a:buClr>
              <a:buFont typeface="Wingdings" panose="05000000000000000000" pitchFamily="2" charset="2"/>
              <a:buChar char="§"/>
            </a:pPr>
            <a:r>
              <a:rPr lang="en-US" sz="1900" dirty="0"/>
              <a:t>The individualized mobile application is available in </a:t>
            </a:r>
            <a:r>
              <a:rPr lang="en-US" sz="1900" dirty="0">
                <a:solidFill>
                  <a:srgbClr val="00B0F0"/>
                </a:solidFill>
              </a:rPr>
              <a:t>14 countries and 19 languages </a:t>
            </a:r>
            <a:r>
              <a:rPr lang="en-US" sz="1900" dirty="0"/>
              <a:t>and can be used both online and offline when content is pre-downloaded so it can be available when there is no internet access.</a:t>
            </a:r>
          </a:p>
          <a:p>
            <a:pPr>
              <a:buClr>
                <a:srgbClr val="00B0F0"/>
              </a:buClr>
            </a:pPr>
            <a:endParaRPr lang="en-US" sz="500" dirty="0"/>
          </a:p>
          <a:p>
            <a:pPr marL="342900" indent="-342900">
              <a:buClr>
                <a:srgbClr val="00B0F0"/>
              </a:buClr>
              <a:buFont typeface="Wingdings" panose="05000000000000000000" pitchFamily="2" charset="2"/>
              <a:buChar char="§"/>
            </a:pPr>
            <a:r>
              <a:rPr lang="en-US" sz="1900" dirty="0"/>
              <a:t>Bebbo app</a:t>
            </a:r>
            <a:r>
              <a:rPr lang="en-US" sz="1900" b="1" dirty="0">
                <a:solidFill>
                  <a:srgbClr val="00B0F0"/>
                </a:solidFill>
              </a:rPr>
              <a:t> informs and empowers parents to be able to make opportune and right decisions </a:t>
            </a:r>
            <a:r>
              <a:rPr lang="en-US" sz="1900" dirty="0"/>
              <a:t>regarding the care and development of their child and their own wellbeing. </a:t>
            </a:r>
          </a:p>
          <a:p>
            <a:pPr>
              <a:buClr>
                <a:srgbClr val="00B0F0"/>
              </a:buClr>
            </a:pPr>
            <a:endParaRPr lang="en-US" sz="500" dirty="0"/>
          </a:p>
          <a:p>
            <a:pPr marL="342900" indent="-342900">
              <a:buClr>
                <a:srgbClr val="00B0F0"/>
              </a:buClr>
              <a:buFont typeface="Wingdings" panose="05000000000000000000" pitchFamily="2" charset="2"/>
              <a:buChar char="§"/>
            </a:pPr>
            <a:r>
              <a:rPr lang="en-US" sz="1900" dirty="0"/>
              <a:t>The app actively encourages parents’ daily engagement in practices that support development through games, notifications, user-friendly navigation modalities and selection of the core content.</a:t>
            </a:r>
          </a:p>
        </p:txBody>
      </p:sp>
      <p:sp>
        <p:nvSpPr>
          <p:cNvPr id="9" name="Slide Number Placeholder 3">
            <a:extLst>
              <a:ext uri="{FF2B5EF4-FFF2-40B4-BE49-F238E27FC236}">
                <a16:creationId xmlns:a16="http://schemas.microsoft.com/office/drawing/2014/main" id="{23D875B4-1658-46D9-B396-C68C163BEC33}"/>
              </a:ext>
            </a:extLst>
          </p:cNvPr>
          <p:cNvSpPr txBox="1">
            <a:spLocks/>
          </p:cNvSpPr>
          <p:nvPr/>
        </p:nvSpPr>
        <p:spPr>
          <a:xfrm>
            <a:off x="11846746" y="6498185"/>
            <a:ext cx="360000" cy="360000"/>
          </a:xfrm>
          <a:prstGeom prst="rect">
            <a:avLst/>
          </a:prstGeom>
          <a:solidFill>
            <a:schemeClr val="accent1"/>
          </a:solidFill>
          <a:effectLst>
            <a:outerShdw blurRad="127000" algn="ctr" rotWithShape="0">
              <a:prstClr val="black">
                <a:alpha val="30000"/>
              </a:prstClr>
            </a:outerShdw>
          </a:effectLst>
        </p:spPr>
        <p:txBody>
          <a:bodyPr vert="horz" wrap="square" lIns="0" tIns="0" rIns="0" bIns="0" rtlCol="0" anchor="ctr">
            <a:noAutofit/>
          </a:bodyPr>
          <a:lstStyle>
            <a:defPPr>
              <a:defRPr lang="en-US"/>
            </a:defPPr>
            <a:lvl1pPr marL="0" algn="ctr" defTabSz="914400" rtl="0" eaLnBrk="1" latinLnBrk="0" hangingPunct="1">
              <a:lnSpc>
                <a:spcPct val="100000"/>
              </a:lnSpc>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B10096CB-AC3C-441E-B487-1E9E11B70948}"/>
              </a:ext>
            </a:extLst>
          </p:cNvPr>
          <p:cNvSpPr txBox="1">
            <a:spLocks/>
          </p:cNvSpPr>
          <p:nvPr/>
        </p:nvSpPr>
        <p:spPr>
          <a:xfrm>
            <a:off x="11822166" y="6493266"/>
            <a:ext cx="360000" cy="360000"/>
          </a:xfrm>
          <a:prstGeom prst="rect">
            <a:avLst/>
          </a:prstGeom>
          <a:solidFill>
            <a:schemeClr val="accent1"/>
          </a:solidFill>
          <a:effectLst>
            <a:outerShdw blurRad="127000" algn="ctr" rotWithShape="0">
              <a:prstClr val="black">
                <a:alpha val="30000"/>
              </a:prstClr>
            </a:outerShdw>
          </a:effectLst>
        </p:spPr>
        <p:txBody>
          <a:bodyPr vert="horz" wrap="square" lIns="0" tIns="0" rIns="0" bIns="0" rtlCol="0" anchor="ctr">
            <a:noAutofit/>
          </a:bodyPr>
          <a:lstStyle>
            <a:defPPr>
              <a:defRPr lang="en-US"/>
            </a:defPPr>
            <a:lvl1pPr marL="0" algn="ctr" defTabSz="914400" rtl="0" eaLnBrk="1" latinLnBrk="0" hangingPunct="1">
              <a:lnSpc>
                <a:spcPct val="100000"/>
              </a:lnSpc>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D0BB37CC-7168-428D-AE5F-59181FD8A9A3}"/>
              </a:ext>
            </a:extLst>
          </p:cNvPr>
          <p:cNvPicPr>
            <a:picLocks noChangeAspect="1"/>
          </p:cNvPicPr>
          <p:nvPr/>
        </p:nvPicPr>
        <p:blipFill>
          <a:blip r:embed="rId4"/>
          <a:stretch>
            <a:fillRect/>
          </a:stretch>
        </p:blipFill>
        <p:spPr>
          <a:xfrm>
            <a:off x="6096001" y="0"/>
            <a:ext cx="2111877" cy="3765756"/>
          </a:xfrm>
          <a:prstGeom prst="rect">
            <a:avLst/>
          </a:prstGeom>
        </p:spPr>
      </p:pic>
      <p:pic>
        <p:nvPicPr>
          <p:cNvPr id="24" name="Picture 23">
            <a:extLst>
              <a:ext uri="{FF2B5EF4-FFF2-40B4-BE49-F238E27FC236}">
                <a16:creationId xmlns:a16="http://schemas.microsoft.com/office/drawing/2014/main" id="{9711E4B7-09A5-4C66-B94D-48BA48A2A92F}"/>
              </a:ext>
            </a:extLst>
          </p:cNvPr>
          <p:cNvPicPr>
            <a:picLocks noChangeAspect="1"/>
          </p:cNvPicPr>
          <p:nvPr/>
        </p:nvPicPr>
        <p:blipFill>
          <a:blip r:embed="rId5"/>
          <a:stretch>
            <a:fillRect/>
          </a:stretch>
        </p:blipFill>
        <p:spPr>
          <a:xfrm>
            <a:off x="8223869" y="1518937"/>
            <a:ext cx="1968055" cy="3509303"/>
          </a:xfrm>
          <a:prstGeom prst="rect">
            <a:avLst/>
          </a:prstGeom>
        </p:spPr>
      </p:pic>
      <p:pic>
        <p:nvPicPr>
          <p:cNvPr id="26" name="Picture 25">
            <a:extLst>
              <a:ext uri="{FF2B5EF4-FFF2-40B4-BE49-F238E27FC236}">
                <a16:creationId xmlns:a16="http://schemas.microsoft.com/office/drawing/2014/main" id="{336F5C40-7C71-4282-AA18-4CD4097A9AB6}"/>
              </a:ext>
            </a:extLst>
          </p:cNvPr>
          <p:cNvPicPr>
            <a:picLocks noChangeAspect="1"/>
          </p:cNvPicPr>
          <p:nvPr/>
        </p:nvPicPr>
        <p:blipFill>
          <a:blip r:embed="rId6"/>
          <a:stretch>
            <a:fillRect/>
          </a:stretch>
        </p:blipFill>
        <p:spPr>
          <a:xfrm>
            <a:off x="10189223" y="3205316"/>
            <a:ext cx="2045810" cy="3647950"/>
          </a:xfrm>
          <a:prstGeom prst="rect">
            <a:avLst/>
          </a:prstGeom>
        </p:spPr>
      </p:pic>
      <p:pic>
        <p:nvPicPr>
          <p:cNvPr id="29" name="Picture 28" descr="Icon&#10;&#10;Description automatically generated">
            <a:extLst>
              <a:ext uri="{FF2B5EF4-FFF2-40B4-BE49-F238E27FC236}">
                <a16:creationId xmlns:a16="http://schemas.microsoft.com/office/drawing/2014/main" id="{8C43E386-A9BF-48EC-979B-46683CF067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2973" y="5475152"/>
            <a:ext cx="1331469" cy="1331469"/>
          </a:xfrm>
          <a:prstGeom prst="rect">
            <a:avLst/>
          </a:prstGeom>
        </p:spPr>
      </p:pic>
      <p:sp>
        <p:nvSpPr>
          <p:cNvPr id="30" name="Rectangle 29">
            <a:extLst>
              <a:ext uri="{FF2B5EF4-FFF2-40B4-BE49-F238E27FC236}">
                <a16:creationId xmlns:a16="http://schemas.microsoft.com/office/drawing/2014/main" id="{C56A3E2B-3AB1-48B4-B1D9-7B380546D71C}"/>
              </a:ext>
            </a:extLst>
          </p:cNvPr>
          <p:cNvSpPr/>
          <p:nvPr/>
        </p:nvSpPr>
        <p:spPr>
          <a:xfrm>
            <a:off x="9412535" y="841766"/>
            <a:ext cx="119141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Univers Light" panose="020B0403020202020204" pitchFamily="34" charset="0"/>
                <a:ea typeface="+mn-ea"/>
                <a:cs typeface="+mn-cs"/>
              </a:rPr>
              <a:t>       </a:t>
            </a:r>
            <a:r>
              <a:rPr kumimoji="0" lang="en-US" sz="1800" b="1"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rPr>
              <a:t>Activities</a:t>
            </a:r>
            <a:endParaRPr kumimoji="0" lang="en-US" sz="1800" b="0"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endParaRPr>
          </a:p>
        </p:txBody>
      </p:sp>
      <p:pic>
        <p:nvPicPr>
          <p:cNvPr id="31" name="Picture 30" descr="Icon&#10;&#10;Description automatically generated">
            <a:extLst>
              <a:ext uri="{FF2B5EF4-FFF2-40B4-BE49-F238E27FC236}">
                <a16:creationId xmlns:a16="http://schemas.microsoft.com/office/drawing/2014/main" id="{5D935276-C0CF-4BB2-AB48-3E7654883A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0697" y="1443368"/>
            <a:ext cx="1331469" cy="1331469"/>
          </a:xfrm>
          <a:prstGeom prst="rect">
            <a:avLst/>
          </a:prstGeom>
        </p:spPr>
      </p:pic>
      <p:sp>
        <p:nvSpPr>
          <p:cNvPr id="32" name="Rectangle 31">
            <a:extLst>
              <a:ext uri="{FF2B5EF4-FFF2-40B4-BE49-F238E27FC236}">
                <a16:creationId xmlns:a16="http://schemas.microsoft.com/office/drawing/2014/main" id="{2CD855EB-DA84-42DF-8737-6BA793B62838}"/>
              </a:ext>
            </a:extLst>
          </p:cNvPr>
          <p:cNvSpPr/>
          <p:nvPr/>
        </p:nvSpPr>
        <p:spPr>
          <a:xfrm>
            <a:off x="10720355" y="2784674"/>
            <a:ext cx="89858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rPr>
              <a:t>Advice</a:t>
            </a:r>
            <a:endParaRPr kumimoji="0" lang="en-US" sz="1800" b="0"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endParaRPr>
          </a:p>
        </p:txBody>
      </p:sp>
      <p:pic>
        <p:nvPicPr>
          <p:cNvPr id="33" name="Picture 32" descr="Icon&#10;&#10;Description automatically generated">
            <a:extLst>
              <a:ext uri="{FF2B5EF4-FFF2-40B4-BE49-F238E27FC236}">
                <a16:creationId xmlns:a16="http://schemas.microsoft.com/office/drawing/2014/main" id="{D4AA9252-B952-48BA-9D96-8D3D740F31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0873" y="71862"/>
            <a:ext cx="1331468" cy="1331468"/>
          </a:xfrm>
          <a:prstGeom prst="rect">
            <a:avLst/>
          </a:prstGeom>
        </p:spPr>
      </p:pic>
      <p:sp>
        <p:nvSpPr>
          <p:cNvPr id="34" name="Rectangle 33">
            <a:extLst>
              <a:ext uri="{FF2B5EF4-FFF2-40B4-BE49-F238E27FC236}">
                <a16:creationId xmlns:a16="http://schemas.microsoft.com/office/drawing/2014/main" id="{25BF18C7-8E32-4D6D-83F8-A9BE4C4FCA1D}"/>
              </a:ext>
            </a:extLst>
          </p:cNvPr>
          <p:cNvSpPr/>
          <p:nvPr/>
        </p:nvSpPr>
        <p:spPr>
          <a:xfrm>
            <a:off x="8864696" y="5142385"/>
            <a:ext cx="83496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rPr>
              <a:t>Tools</a:t>
            </a:r>
            <a:endParaRPr kumimoji="0" lang="en-US" sz="1800" b="0"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endParaRPr>
          </a:p>
        </p:txBody>
      </p:sp>
      <p:sp>
        <p:nvSpPr>
          <p:cNvPr id="36" name="Rectangle 35">
            <a:extLst>
              <a:ext uri="{FF2B5EF4-FFF2-40B4-BE49-F238E27FC236}">
                <a16:creationId xmlns:a16="http://schemas.microsoft.com/office/drawing/2014/main" id="{BA2AC160-2E31-49D9-9F72-EB55E081B1D3}"/>
              </a:ext>
            </a:extLst>
          </p:cNvPr>
          <p:cNvSpPr/>
          <p:nvPr/>
        </p:nvSpPr>
        <p:spPr>
          <a:xfrm>
            <a:off x="6077979" y="3772762"/>
            <a:ext cx="21118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rPr>
              <a:t>Suggested reads</a:t>
            </a:r>
            <a:endParaRPr kumimoji="0" lang="en-US" sz="1800" b="0"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endParaRPr>
          </a:p>
        </p:txBody>
      </p:sp>
      <p:sp>
        <p:nvSpPr>
          <p:cNvPr id="37" name="Rectangle 36">
            <a:extLst>
              <a:ext uri="{FF2B5EF4-FFF2-40B4-BE49-F238E27FC236}">
                <a16:creationId xmlns:a16="http://schemas.microsoft.com/office/drawing/2014/main" id="{7803903C-C8B4-46F6-A43A-DC40CADE9D68}"/>
              </a:ext>
            </a:extLst>
          </p:cNvPr>
          <p:cNvSpPr/>
          <p:nvPr/>
        </p:nvSpPr>
        <p:spPr>
          <a:xfrm>
            <a:off x="9455068" y="261593"/>
            <a:ext cx="1309742"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rPr>
              <a:t>Health check-ups</a:t>
            </a:r>
            <a:endParaRPr kumimoji="0" lang="en-US" sz="1800" b="0"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endParaRPr>
          </a:p>
        </p:txBody>
      </p:sp>
      <p:pic>
        <p:nvPicPr>
          <p:cNvPr id="3084" name="Picture 12" descr="Bebbo Illustration - Vaccination">
            <a:extLst>
              <a:ext uri="{FF2B5EF4-FFF2-40B4-BE49-F238E27FC236}">
                <a16:creationId xmlns:a16="http://schemas.microsoft.com/office/drawing/2014/main" id="{E3ED70C8-875C-4633-9F55-803AD0E61A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4384" y="4890635"/>
            <a:ext cx="1331469" cy="133146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DF8BFD18-18BD-4042-8A6B-2990DBB5E7D5}"/>
              </a:ext>
            </a:extLst>
          </p:cNvPr>
          <p:cNvSpPr/>
          <p:nvPr/>
        </p:nvSpPr>
        <p:spPr>
          <a:xfrm>
            <a:off x="6420770" y="4521303"/>
            <a:ext cx="14803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rPr>
              <a:t>Vaccination</a:t>
            </a:r>
            <a:endParaRPr kumimoji="0" lang="en-US" sz="1800" b="0" i="0" u="none" strike="noStrike" kern="1200" cap="none" spc="0" normalizeH="0" baseline="0" noProof="0" dirty="0">
              <a:ln>
                <a:noFill/>
              </a:ln>
              <a:solidFill>
                <a:srgbClr val="00B0F0"/>
              </a:solidFill>
              <a:effectLst/>
              <a:uLnTx/>
              <a:uFillTx/>
              <a:latin typeface="Univers Light" panose="020B0403020202020204" pitchFamily="34" charset="0"/>
              <a:ea typeface="+mn-ea"/>
              <a:cs typeface="+mn-cs"/>
            </a:endParaRPr>
          </a:p>
        </p:txBody>
      </p:sp>
      <p:pic>
        <p:nvPicPr>
          <p:cNvPr id="3086" name="Picture 14" descr="Bebbo illustration _ health check ups">
            <a:extLst>
              <a:ext uri="{FF2B5EF4-FFF2-40B4-BE49-F238E27FC236}">
                <a16:creationId xmlns:a16="http://schemas.microsoft.com/office/drawing/2014/main" id="{9687E437-01F4-4919-B2CF-4A84426BB1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3335" y="37018"/>
            <a:ext cx="1318472" cy="13184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752926-B76E-4ADF-95FE-7851384CF1EB}"/>
              </a:ext>
            </a:extLst>
          </p:cNvPr>
          <p:cNvPicPr>
            <a:picLocks noChangeAspect="1"/>
          </p:cNvPicPr>
          <p:nvPr/>
        </p:nvPicPr>
        <p:blipFill>
          <a:blip r:embed="rId12"/>
          <a:stretch>
            <a:fillRect/>
          </a:stretch>
        </p:blipFill>
        <p:spPr>
          <a:xfrm>
            <a:off x="10180503" y="6416372"/>
            <a:ext cx="2054530" cy="426757"/>
          </a:xfrm>
          <a:prstGeom prst="rect">
            <a:avLst/>
          </a:prstGeom>
        </p:spPr>
      </p:pic>
    </p:spTree>
    <p:extLst>
      <p:ext uri="{BB962C8B-B14F-4D97-AF65-F5344CB8AC3E}">
        <p14:creationId xmlns:p14="http://schemas.microsoft.com/office/powerpoint/2010/main" val="193613545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A090D94-0E8F-423C-B89F-5F584CE5F325}"/>
              </a:ext>
            </a:extLst>
          </p:cNvPr>
          <p:cNvSpPr>
            <a:spLocks noGrp="1"/>
          </p:cNvSpPr>
          <p:nvPr>
            <p:ph type="pic" sz="quarter" idx="20"/>
          </p:nvPr>
        </p:nvSpPr>
        <p:spPr>
          <a:solidFill>
            <a:srgbClr val="00B0F0"/>
          </a:solidFill>
        </p:spPr>
      </p:sp>
      <p:pic>
        <p:nvPicPr>
          <p:cNvPr id="8" name="Picture Placeholder 7">
            <a:hlinkClick r:id="rId2"/>
            <a:extLst>
              <a:ext uri="{FF2B5EF4-FFF2-40B4-BE49-F238E27FC236}">
                <a16:creationId xmlns:a16="http://schemas.microsoft.com/office/drawing/2014/main" id="{0A950F7A-7C3F-4A66-B61F-9B7D0474B45C}"/>
              </a:ext>
            </a:extLst>
          </p:cNvPr>
          <p:cNvPicPr>
            <a:picLocks noGrp="1" noChangeAspect="1"/>
          </p:cNvPicPr>
          <p:nvPr>
            <p:ph type="pic" sz="quarter" idx="19"/>
          </p:nvPr>
        </p:nvPicPr>
        <p:blipFill rotWithShape="1">
          <a:blip r:embed="rId3" cstate="email">
            <a:extLst>
              <a:ext uri="{28A0092B-C50C-407E-A947-70E740481C1C}">
                <a14:useLocalDpi xmlns:a14="http://schemas.microsoft.com/office/drawing/2010/main"/>
              </a:ext>
            </a:extLst>
          </a:blip>
          <a:srcRect/>
          <a:stretch/>
        </p:blipFill>
        <p:spPr>
          <a:xfrm>
            <a:off x="0" y="0"/>
            <a:ext cx="3095535" cy="6858000"/>
          </a:xfrm>
          <a:prstGeom prst="rect">
            <a:avLst/>
          </a:prstGeom>
          <a:solidFill>
            <a:srgbClr val="00B0F0"/>
          </a:solidFill>
        </p:spPr>
      </p:pic>
      <p:sp>
        <p:nvSpPr>
          <p:cNvPr id="4" name="Title 3">
            <a:extLst>
              <a:ext uri="{FF2B5EF4-FFF2-40B4-BE49-F238E27FC236}">
                <a16:creationId xmlns:a16="http://schemas.microsoft.com/office/drawing/2014/main" id="{9A884C6E-C6CE-4C00-A416-281F9C3AE6CF}"/>
              </a:ext>
            </a:extLst>
          </p:cNvPr>
          <p:cNvSpPr>
            <a:spLocks noGrp="1"/>
          </p:cNvSpPr>
          <p:nvPr>
            <p:ph type="title"/>
          </p:nvPr>
        </p:nvSpPr>
        <p:spPr>
          <a:xfrm>
            <a:off x="3678778" y="365604"/>
            <a:ext cx="4621350" cy="553998"/>
          </a:xfrm>
        </p:spPr>
        <p:txBody>
          <a:bodyPr/>
          <a:lstStyle/>
          <a:p>
            <a:pPr algn="ctr"/>
            <a:r>
              <a:rPr lang="en-US" dirty="0">
                <a:solidFill>
                  <a:srgbClr val="00B0F0"/>
                </a:solidFill>
              </a:rPr>
              <a:t>How does it work?</a:t>
            </a:r>
            <a:endParaRPr lang="sr-Latn-RS" dirty="0">
              <a:solidFill>
                <a:srgbClr val="00B0F0"/>
              </a:solidFill>
            </a:endParaRPr>
          </a:p>
        </p:txBody>
      </p:sp>
      <p:sp>
        <p:nvSpPr>
          <p:cNvPr id="5" name="Slide Number Placeholder 4">
            <a:extLst>
              <a:ext uri="{FF2B5EF4-FFF2-40B4-BE49-F238E27FC236}">
                <a16:creationId xmlns:a16="http://schemas.microsoft.com/office/drawing/2014/main" id="{97578677-3936-46C6-B2EA-3AD09992A24C}"/>
              </a:ext>
            </a:extLst>
          </p:cNvPr>
          <p:cNvSpPr>
            <a:spLocks noGrp="1"/>
          </p:cNvSpPr>
          <p:nvPr>
            <p:ph type="sldNum" sz="quarter" idx="12"/>
          </p:nvPr>
        </p:nvSpPr>
        <p:spPr>
          <a:xfrm>
            <a:off x="11871328" y="6503103"/>
            <a:ext cx="360000" cy="360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987104C4-F55E-4E23-AF9E-6782D4BF0E48}"/>
              </a:ext>
            </a:extLst>
          </p:cNvPr>
          <p:cNvSpPr>
            <a:spLocks noGrp="1"/>
          </p:cNvSpPr>
          <p:nvPr>
            <p:ph type="body" sz="quarter" idx="13"/>
          </p:nvPr>
        </p:nvSpPr>
        <p:spPr>
          <a:xfrm>
            <a:off x="3579148" y="1270927"/>
            <a:ext cx="4820609" cy="5401479"/>
          </a:xfrm>
        </p:spPr>
        <p:txBody>
          <a:bodyPr/>
          <a:lstStyle/>
          <a:p>
            <a:pPr marL="342900" indent="-342900">
              <a:buClr>
                <a:srgbClr val="00B0F0"/>
              </a:buClr>
              <a:buFont typeface="+mj-lt"/>
              <a:buAutoNum type="arabicPeriod"/>
            </a:pPr>
            <a:r>
              <a:rPr lang="en-US" sz="1800" dirty="0"/>
              <a:t>Parents or immediate caregivers </a:t>
            </a:r>
            <a:r>
              <a:rPr lang="en-US" sz="1800" b="1" dirty="0">
                <a:solidFill>
                  <a:srgbClr val="00B0F0"/>
                </a:solidFill>
              </a:rPr>
              <a:t>enter basic details about their child</a:t>
            </a:r>
            <a:r>
              <a:rPr lang="en-US" sz="1800" dirty="0"/>
              <a:t> (birthdate, gender), and start receiving information relevant to their child’s age and gender. </a:t>
            </a:r>
          </a:p>
          <a:p>
            <a:pPr marL="342900" indent="-342900">
              <a:buClr>
                <a:srgbClr val="00B0F0"/>
              </a:buClr>
              <a:buFont typeface="+mj-lt"/>
              <a:buAutoNum type="arabicPeriod"/>
            </a:pPr>
            <a:endParaRPr lang="en-US" sz="500" dirty="0"/>
          </a:p>
          <a:p>
            <a:pPr marL="342900" indent="-342900">
              <a:buClr>
                <a:srgbClr val="00B0F0"/>
              </a:buClr>
              <a:buFont typeface="+mj-lt"/>
              <a:buAutoNum type="arabicPeriod"/>
            </a:pPr>
            <a:r>
              <a:rPr lang="en-US" sz="1800" dirty="0"/>
              <a:t>The app will </a:t>
            </a:r>
            <a:r>
              <a:rPr lang="en-US" sz="1800" b="1" dirty="0">
                <a:solidFill>
                  <a:srgbClr val="00B0F0"/>
                </a:solidFill>
              </a:rPr>
              <a:t>prompt parents to actively record and monitor their child’s development and growth milestones</a:t>
            </a:r>
            <a:r>
              <a:rPr lang="en-US" sz="1800" dirty="0"/>
              <a:t>. It will notify parents about upcoming vaccinations and health check-ups, with detailed information, and serve as a user-friendly repository of all records.</a:t>
            </a:r>
          </a:p>
          <a:p>
            <a:pPr marL="342900" indent="-342900">
              <a:buClr>
                <a:srgbClr val="00B0F0"/>
              </a:buClr>
              <a:buFont typeface="+mj-lt"/>
              <a:buAutoNum type="arabicPeriod"/>
            </a:pPr>
            <a:endParaRPr lang="en-US" sz="500" dirty="0"/>
          </a:p>
          <a:p>
            <a:pPr marL="342900" indent="-342900">
              <a:buClr>
                <a:srgbClr val="00B0F0"/>
              </a:buClr>
              <a:buFont typeface="+mj-lt"/>
              <a:buAutoNum type="arabicPeriod"/>
            </a:pPr>
            <a:r>
              <a:rPr lang="en-US" sz="1800" dirty="0"/>
              <a:t>Parents will receive customized guidance on </a:t>
            </a:r>
            <a:r>
              <a:rPr lang="en-US" sz="1800" b="1" dirty="0">
                <a:solidFill>
                  <a:srgbClr val="00B0F0"/>
                </a:solidFill>
              </a:rPr>
              <a:t>how they can further stimulate their young child’s development</a:t>
            </a:r>
            <a:r>
              <a:rPr lang="en-US" sz="1800" dirty="0"/>
              <a:t>, introduce a more nutritious diet, or better understand the needs and </a:t>
            </a:r>
            <a:r>
              <a:rPr lang="en-US" sz="1800" dirty="0" err="1"/>
              <a:t>behaviours</a:t>
            </a:r>
            <a:r>
              <a:rPr lang="en-US" sz="1800" dirty="0"/>
              <a:t> of their children.</a:t>
            </a:r>
            <a:endParaRPr lang="sr-Latn-RS" dirty="0"/>
          </a:p>
        </p:txBody>
      </p:sp>
      <p:pic>
        <p:nvPicPr>
          <p:cNvPr id="9" name="Picture 8" descr="Graphical user interface, text, application&#10;&#10;Description automatically generated">
            <a:extLst>
              <a:ext uri="{FF2B5EF4-FFF2-40B4-BE49-F238E27FC236}">
                <a16:creationId xmlns:a16="http://schemas.microsoft.com/office/drawing/2014/main" id="{A92E2DAC-5249-4DE9-83E8-67447D1B8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1136" y="99694"/>
            <a:ext cx="1533467" cy="3049568"/>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2046A909-A128-46A4-91F5-F72999595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737" y="111775"/>
            <a:ext cx="1533467" cy="3037487"/>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DFF1C69A-555A-4117-A1CA-4D3BA88CE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1137" y="3282751"/>
            <a:ext cx="1533467" cy="3049568"/>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A0FC7FFA-B6C4-4D26-AC2E-8F55B4F45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4950" y="3280701"/>
            <a:ext cx="1533467" cy="3037487"/>
          </a:xfrm>
          <a:prstGeom prst="rect">
            <a:avLst/>
          </a:prstGeom>
        </p:spPr>
      </p:pic>
      <p:pic>
        <p:nvPicPr>
          <p:cNvPr id="13" name="Picture 12" descr="Text&#10;&#10;Description automatically generated">
            <a:extLst>
              <a:ext uri="{FF2B5EF4-FFF2-40B4-BE49-F238E27FC236}">
                <a16:creationId xmlns:a16="http://schemas.microsoft.com/office/drawing/2014/main" id="{B78D93E3-8168-4BF0-A2FE-F9F118C0D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5087" y="6423282"/>
            <a:ext cx="2049517" cy="424922"/>
          </a:xfrm>
          <a:prstGeom prst="rect">
            <a:avLst/>
          </a:prstGeom>
        </p:spPr>
      </p:pic>
    </p:spTree>
    <p:extLst>
      <p:ext uri="{BB962C8B-B14F-4D97-AF65-F5344CB8AC3E}">
        <p14:creationId xmlns:p14="http://schemas.microsoft.com/office/powerpoint/2010/main" val="317574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3F03C-FBB6-4160-90EC-FA943559FF1B}"/>
              </a:ext>
            </a:extLst>
          </p:cNvPr>
          <p:cNvSpPr>
            <a:spLocks noGrp="1"/>
          </p:cNvSpPr>
          <p:nvPr>
            <p:ph type="title"/>
          </p:nvPr>
        </p:nvSpPr>
        <p:spPr>
          <a:xfrm>
            <a:off x="737721" y="426976"/>
            <a:ext cx="4844210" cy="997196"/>
          </a:xfrm>
        </p:spPr>
        <p:txBody>
          <a:bodyPr/>
          <a:lstStyle/>
          <a:p>
            <a:r>
              <a:rPr lang="en-US" sz="3600" b="1">
                <a:solidFill>
                  <a:srgbClr val="1CABE2"/>
                </a:solidFill>
                <a:latin typeface="Arial"/>
                <a:cs typeface="Arial"/>
              </a:rPr>
              <a:t>Bebbo app benefits</a:t>
            </a:r>
            <a:endParaRPr lang="sr-Latn-RS" sz="3600" b="1">
              <a:solidFill>
                <a:srgbClr val="1CABE2"/>
              </a:solidFill>
              <a:latin typeface="Arial"/>
              <a:cs typeface="Arial"/>
            </a:endParaRPr>
          </a:p>
        </p:txBody>
      </p:sp>
      <p:sp>
        <p:nvSpPr>
          <p:cNvPr id="4" name="Slide Number Placeholder 3">
            <a:extLst>
              <a:ext uri="{FF2B5EF4-FFF2-40B4-BE49-F238E27FC236}">
                <a16:creationId xmlns:a16="http://schemas.microsoft.com/office/drawing/2014/main" id="{FA1B7944-30D1-4218-9EDB-EE5D3BDC6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E1F07D76-723A-43A2-9F28-8761F54227F5}"/>
              </a:ext>
            </a:extLst>
          </p:cNvPr>
          <p:cNvSpPr>
            <a:spLocks noGrp="1"/>
          </p:cNvSpPr>
          <p:nvPr>
            <p:ph type="body" sz="quarter" idx="13"/>
          </p:nvPr>
        </p:nvSpPr>
        <p:spPr>
          <a:xfrm>
            <a:off x="737721" y="1587333"/>
            <a:ext cx="4844210" cy="4678204"/>
          </a:xfrm>
        </p:spPr>
        <p:txBody>
          <a:bodyPr vert="horz" lIns="91440" tIns="45720" rIns="91440" bIns="45720" rtlCol="0" anchor="t">
            <a:normAutofit lnSpcReduction="10000"/>
          </a:bodyPr>
          <a:lstStyle/>
          <a:p>
            <a:pPr marL="285750" indent="-285750">
              <a:buClr>
                <a:srgbClr val="00B0F0"/>
              </a:buClr>
              <a:buFont typeface="Wingdings" panose="05000000000000000000" pitchFamily="2" charset="2"/>
              <a:buChar char="§"/>
            </a:pPr>
            <a:r>
              <a:rPr lang="en-US" sz="2000" dirty="0"/>
              <a:t>Monitor and support child’s development </a:t>
            </a:r>
            <a:endParaRPr lang="en-US" sz="2000" dirty="0">
              <a:cs typeface="Calibri"/>
            </a:endParaRPr>
          </a:p>
          <a:p>
            <a:pPr marL="285750" indent="-285750">
              <a:buClr>
                <a:srgbClr val="00B0F0"/>
              </a:buClr>
              <a:buFont typeface="Wingdings" panose="05000000000000000000" pitchFamily="2" charset="2"/>
              <a:buChar char="§"/>
            </a:pPr>
            <a:r>
              <a:rPr lang="en-US" sz="2000" dirty="0"/>
              <a:t>Monitor and support optimal growth</a:t>
            </a:r>
            <a:endParaRPr lang="en-US" sz="2000" dirty="0">
              <a:cs typeface="Calibri"/>
            </a:endParaRPr>
          </a:p>
          <a:p>
            <a:pPr marL="285750" indent="-285750">
              <a:buClr>
                <a:srgbClr val="00B0F0"/>
              </a:buClr>
              <a:buFont typeface="Wingdings" panose="05000000000000000000" pitchFamily="2" charset="2"/>
              <a:buChar char="§"/>
            </a:pPr>
            <a:r>
              <a:rPr lang="en-US" sz="2000" dirty="0"/>
              <a:t>Track and record health visits and immunization schedules</a:t>
            </a:r>
            <a:endParaRPr lang="en-US" sz="2000" dirty="0">
              <a:cs typeface="Calibri"/>
            </a:endParaRPr>
          </a:p>
          <a:p>
            <a:pPr marL="285750" indent="-285750">
              <a:buClr>
                <a:srgbClr val="00B0F0"/>
              </a:buClr>
              <a:buFont typeface="Wingdings" panose="05000000000000000000" pitchFamily="2" charset="2"/>
              <a:buChar char="§"/>
            </a:pPr>
            <a:r>
              <a:rPr lang="en-US" sz="2000" dirty="0"/>
              <a:t>Content pushed to parents to the specific age and needs of their child</a:t>
            </a:r>
            <a:endParaRPr lang="en-US" sz="2000" dirty="0">
              <a:cs typeface="Calibri"/>
            </a:endParaRPr>
          </a:p>
          <a:p>
            <a:pPr marL="285750" indent="-285750">
              <a:buClr>
                <a:srgbClr val="00B0F0"/>
              </a:buClr>
              <a:buFont typeface="Wingdings" panose="05000000000000000000" pitchFamily="2" charset="2"/>
              <a:buChar char="§"/>
            </a:pPr>
            <a:r>
              <a:rPr lang="en-US" sz="2000" dirty="0"/>
              <a:t>Advice library covering all domains of nurturing care</a:t>
            </a:r>
          </a:p>
          <a:p>
            <a:pPr marL="285750" indent="-285750">
              <a:buClr>
                <a:srgbClr val="00B0F0"/>
              </a:buClr>
              <a:buFont typeface="Wingdings" panose="05000000000000000000" pitchFamily="2" charset="2"/>
              <a:buChar char="§"/>
            </a:pPr>
            <a:r>
              <a:rPr lang="en-US" sz="2000" dirty="0"/>
              <a:t>Two parents simultaneously can use it and set it up for more than one child</a:t>
            </a:r>
            <a:endParaRPr lang="en-US" sz="2000" dirty="0">
              <a:cs typeface="Calibri"/>
            </a:endParaRPr>
          </a:p>
          <a:p>
            <a:pPr marL="285750" indent="-285750">
              <a:buClr>
                <a:srgbClr val="00B0F0"/>
              </a:buClr>
              <a:buFont typeface="Wingdings" panose="05000000000000000000" pitchFamily="2" charset="2"/>
              <a:buChar char="§"/>
            </a:pPr>
            <a:r>
              <a:rPr lang="en-US" sz="2000" dirty="0"/>
              <a:t>Open-source solution, free of charge for all users, without internal advertising</a:t>
            </a:r>
            <a:endParaRPr lang="en-US" sz="2000" dirty="0">
              <a:cs typeface="Calibri"/>
            </a:endParaRPr>
          </a:p>
          <a:p>
            <a:pPr marL="285750" indent="-285750">
              <a:buClr>
                <a:srgbClr val="00B0F0"/>
              </a:buClr>
              <a:buFont typeface="Wingdings" panose="05000000000000000000" pitchFamily="2" charset="2"/>
              <a:buChar char="§"/>
            </a:pPr>
            <a:r>
              <a:rPr lang="en-US" sz="2000" dirty="0"/>
              <a:t>Available for Android and iOS mobile phones </a:t>
            </a:r>
            <a:endParaRPr lang="en-US" sz="2000" dirty="0">
              <a:cs typeface="Calibri"/>
            </a:endParaRPr>
          </a:p>
        </p:txBody>
      </p:sp>
      <p:sp>
        <p:nvSpPr>
          <p:cNvPr id="9" name="Slide Number Placeholder 3">
            <a:extLst>
              <a:ext uri="{FF2B5EF4-FFF2-40B4-BE49-F238E27FC236}">
                <a16:creationId xmlns:a16="http://schemas.microsoft.com/office/drawing/2014/main" id="{23D875B4-1658-46D9-B396-C68C163BEC33}"/>
              </a:ext>
            </a:extLst>
          </p:cNvPr>
          <p:cNvSpPr txBox="1">
            <a:spLocks/>
          </p:cNvSpPr>
          <p:nvPr/>
        </p:nvSpPr>
        <p:spPr>
          <a:xfrm>
            <a:off x="11846746" y="6498185"/>
            <a:ext cx="360000" cy="360000"/>
          </a:xfrm>
          <a:prstGeom prst="rect">
            <a:avLst/>
          </a:prstGeom>
          <a:solidFill>
            <a:schemeClr val="accent1"/>
          </a:solidFill>
          <a:effectLst>
            <a:outerShdw blurRad="127000" algn="ctr" rotWithShape="0">
              <a:prstClr val="black">
                <a:alpha val="30000"/>
              </a:prstClr>
            </a:outerShdw>
          </a:effectLst>
        </p:spPr>
        <p:txBody>
          <a:bodyPr vert="horz" wrap="square" lIns="0" tIns="0" rIns="0" bIns="0" rtlCol="0" anchor="ctr">
            <a:noAutofit/>
          </a:bodyPr>
          <a:lstStyle>
            <a:defPPr>
              <a:defRPr lang="en-US"/>
            </a:defPPr>
            <a:lvl1pPr marL="0" algn="ctr" defTabSz="914400" rtl="0" eaLnBrk="1" latinLnBrk="0" hangingPunct="1">
              <a:lnSpc>
                <a:spcPct val="100000"/>
              </a:lnSpc>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B10096CB-AC3C-441E-B487-1E9E11B70948}"/>
              </a:ext>
            </a:extLst>
          </p:cNvPr>
          <p:cNvSpPr txBox="1">
            <a:spLocks/>
          </p:cNvSpPr>
          <p:nvPr/>
        </p:nvSpPr>
        <p:spPr>
          <a:xfrm>
            <a:off x="11822166" y="6493266"/>
            <a:ext cx="360000" cy="360000"/>
          </a:xfrm>
          <a:prstGeom prst="rect">
            <a:avLst/>
          </a:prstGeom>
          <a:solidFill>
            <a:schemeClr val="accent1"/>
          </a:solidFill>
          <a:effectLst>
            <a:outerShdw blurRad="127000" algn="ctr" rotWithShape="0">
              <a:prstClr val="black">
                <a:alpha val="30000"/>
              </a:prstClr>
            </a:outerShdw>
          </a:effectLst>
        </p:spPr>
        <p:txBody>
          <a:bodyPr vert="horz" wrap="square" lIns="0" tIns="0" rIns="0" bIns="0" rtlCol="0" anchor="ctr">
            <a:noAutofit/>
          </a:bodyPr>
          <a:lstStyle>
            <a:defPPr>
              <a:defRPr lang="en-US"/>
            </a:defPPr>
            <a:lvl1pPr marL="0" algn="ctr" defTabSz="914400" rtl="0" eaLnBrk="1" latinLnBrk="0" hangingPunct="1">
              <a:lnSpc>
                <a:spcPct val="100000"/>
              </a:lnSpc>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Slide Number Placeholder 4">
            <a:extLst>
              <a:ext uri="{FF2B5EF4-FFF2-40B4-BE49-F238E27FC236}">
                <a16:creationId xmlns:a16="http://schemas.microsoft.com/office/drawing/2014/main" id="{94A9A215-E4C6-40E5-910F-FB8BE92954E6}"/>
              </a:ext>
            </a:extLst>
          </p:cNvPr>
          <p:cNvSpPr txBox="1">
            <a:spLocks/>
          </p:cNvSpPr>
          <p:nvPr/>
        </p:nvSpPr>
        <p:spPr>
          <a:xfrm>
            <a:off x="11812336" y="6493271"/>
            <a:ext cx="360000" cy="360000"/>
          </a:xfrm>
          <a:prstGeom prst="rect">
            <a:avLst/>
          </a:prstGeom>
          <a:solidFill>
            <a:schemeClr val="accent1"/>
          </a:solidFill>
          <a:effectLst>
            <a:outerShdw blurRad="127000" algn="ctr" rotWithShape="0">
              <a:prstClr val="black">
                <a:alpha val="30000"/>
              </a:prstClr>
            </a:outerShdw>
          </a:effectLst>
        </p:spPr>
        <p:txBody>
          <a:bodyPr vert="horz" wrap="square" lIns="0" tIns="0" rIns="0" bIns="0" rtlCol="0" anchor="ctr">
            <a:noAutofit/>
          </a:bodyPr>
          <a:lstStyle>
            <a:defPPr>
              <a:defRPr lang="en-US"/>
            </a:defPPr>
            <a:lvl1pPr marL="0" algn="ctr" defTabSz="914400" rtl="0" eaLnBrk="1" latinLnBrk="0" hangingPunct="1">
              <a:lnSpc>
                <a:spcPct val="100000"/>
              </a:lnSpc>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Placeholder 10">
            <a:extLst>
              <a:ext uri="{FF2B5EF4-FFF2-40B4-BE49-F238E27FC236}">
                <a16:creationId xmlns:a16="http://schemas.microsoft.com/office/drawing/2014/main" id="{441A6C44-D814-4CF7-9FB6-ACFED915F7B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a:xfrm>
            <a:off x="6096000" y="5099"/>
            <a:ext cx="6096000" cy="6858000"/>
          </a:xfrm>
          <a:prstGeom prst="rect">
            <a:avLst/>
          </a:prstGeom>
          <a:solidFill>
            <a:srgbClr val="00B0F0"/>
          </a:solidFill>
        </p:spPr>
      </p:pic>
      <p:pic>
        <p:nvPicPr>
          <p:cNvPr id="17" name="Picture 16">
            <a:extLst>
              <a:ext uri="{FF2B5EF4-FFF2-40B4-BE49-F238E27FC236}">
                <a16:creationId xmlns:a16="http://schemas.microsoft.com/office/drawing/2014/main" id="{9DA395DA-5EAA-4EE8-9742-2AF26D8DC736}"/>
              </a:ext>
            </a:extLst>
          </p:cNvPr>
          <p:cNvPicPr>
            <a:picLocks noChangeAspect="1"/>
          </p:cNvPicPr>
          <p:nvPr/>
        </p:nvPicPr>
        <p:blipFill>
          <a:blip r:embed="rId3"/>
          <a:stretch>
            <a:fillRect/>
          </a:stretch>
        </p:blipFill>
        <p:spPr>
          <a:xfrm>
            <a:off x="10299067" y="4724921"/>
            <a:ext cx="1326924" cy="739357"/>
          </a:xfrm>
          <a:prstGeom prst="rect">
            <a:avLst/>
          </a:prstGeom>
        </p:spPr>
      </p:pic>
      <p:pic>
        <p:nvPicPr>
          <p:cNvPr id="6" name="Picture 5">
            <a:extLst>
              <a:ext uri="{FF2B5EF4-FFF2-40B4-BE49-F238E27FC236}">
                <a16:creationId xmlns:a16="http://schemas.microsoft.com/office/drawing/2014/main" id="{01DD7FB6-D1AB-4E7E-849C-9D371892EB92}"/>
              </a:ext>
            </a:extLst>
          </p:cNvPr>
          <p:cNvPicPr>
            <a:picLocks noChangeAspect="1"/>
          </p:cNvPicPr>
          <p:nvPr/>
        </p:nvPicPr>
        <p:blipFill>
          <a:blip r:embed="rId4"/>
          <a:stretch>
            <a:fillRect/>
          </a:stretch>
        </p:blipFill>
        <p:spPr>
          <a:xfrm>
            <a:off x="6076334" y="0"/>
            <a:ext cx="6096002" cy="1239702"/>
          </a:xfrm>
          <a:prstGeom prst="rect">
            <a:avLst/>
          </a:prstGeom>
        </p:spPr>
      </p:pic>
      <p:pic>
        <p:nvPicPr>
          <p:cNvPr id="2" name="Picture 1">
            <a:extLst>
              <a:ext uri="{FF2B5EF4-FFF2-40B4-BE49-F238E27FC236}">
                <a16:creationId xmlns:a16="http://schemas.microsoft.com/office/drawing/2014/main" id="{DFEAAC06-2747-4EE2-B926-293C31F54A3C}"/>
              </a:ext>
            </a:extLst>
          </p:cNvPr>
          <p:cNvPicPr>
            <a:picLocks noChangeAspect="1"/>
          </p:cNvPicPr>
          <p:nvPr/>
        </p:nvPicPr>
        <p:blipFill>
          <a:blip r:embed="rId5"/>
          <a:stretch>
            <a:fillRect/>
          </a:stretch>
        </p:blipFill>
        <p:spPr>
          <a:xfrm>
            <a:off x="4021804" y="6356350"/>
            <a:ext cx="2054530" cy="426757"/>
          </a:xfrm>
          <a:prstGeom prst="rect">
            <a:avLst/>
          </a:prstGeom>
        </p:spPr>
      </p:pic>
    </p:spTree>
    <p:extLst>
      <p:ext uri="{BB962C8B-B14F-4D97-AF65-F5344CB8AC3E}">
        <p14:creationId xmlns:p14="http://schemas.microsoft.com/office/powerpoint/2010/main" val="351489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F237-C895-4C17-A035-5008A26EF91C}"/>
              </a:ext>
            </a:extLst>
          </p:cNvPr>
          <p:cNvSpPr>
            <a:spLocks noGrp="1"/>
          </p:cNvSpPr>
          <p:nvPr>
            <p:ph type="title"/>
          </p:nvPr>
        </p:nvSpPr>
        <p:spPr>
          <a:xfrm>
            <a:off x="-211346" y="336370"/>
            <a:ext cx="12470919" cy="776475"/>
          </a:xfrm>
          <a:ln>
            <a:solidFill>
              <a:schemeClr val="bg1"/>
            </a:solidFill>
          </a:ln>
        </p:spPr>
        <p:txBody>
          <a:bodyPr>
            <a:noAutofit/>
          </a:bodyPr>
          <a:lstStyle/>
          <a:p>
            <a:pPr algn="ctr"/>
            <a:r>
              <a:rPr lang="en-US" sz="4200" b="1" dirty="0">
                <a:solidFill>
                  <a:srgbClr val="00AEEF"/>
                </a:solidFill>
                <a:latin typeface="+mn-lt"/>
              </a:rPr>
              <a:t>The “localization” of the app in every country</a:t>
            </a:r>
          </a:p>
        </p:txBody>
      </p:sp>
      <p:sp>
        <p:nvSpPr>
          <p:cNvPr id="3" name="Content Placeholder 2">
            <a:extLst>
              <a:ext uri="{FF2B5EF4-FFF2-40B4-BE49-F238E27FC236}">
                <a16:creationId xmlns:a16="http://schemas.microsoft.com/office/drawing/2014/main" id="{A20FCDC5-5696-4254-91EE-74178BFDAA77}"/>
              </a:ext>
            </a:extLst>
          </p:cNvPr>
          <p:cNvSpPr>
            <a:spLocks noGrp="1"/>
          </p:cNvSpPr>
          <p:nvPr>
            <p:ph idx="1"/>
          </p:nvPr>
        </p:nvSpPr>
        <p:spPr>
          <a:xfrm>
            <a:off x="400594" y="1534273"/>
            <a:ext cx="11654771" cy="5090925"/>
          </a:xfrm>
        </p:spPr>
        <p:txBody>
          <a:bodyPr vert="horz" lIns="91440" tIns="45720" rIns="91440" bIns="45720" rtlCol="0" anchor="t">
            <a:normAutofit/>
          </a:bodyPr>
          <a:lstStyle/>
          <a:p>
            <a:pPr marL="0" indent="0">
              <a:buNone/>
            </a:pPr>
            <a:r>
              <a:rPr lang="en-US" dirty="0">
                <a:cs typeface="Calibri"/>
              </a:rPr>
              <a:t>1. Establishing technical partnerships for app deployment on a national level  </a:t>
            </a:r>
          </a:p>
          <a:p>
            <a:pPr marL="1828800" lvl="3" indent="-457200"/>
            <a:r>
              <a:rPr lang="en-US" dirty="0">
                <a:cs typeface="Calibri"/>
              </a:rPr>
              <a:t>Government partners </a:t>
            </a:r>
          </a:p>
          <a:p>
            <a:pPr marL="1828800" lvl="3" indent="-457200"/>
            <a:r>
              <a:rPr lang="en-US" dirty="0">
                <a:cs typeface="Calibri"/>
              </a:rPr>
              <a:t>Expert groups </a:t>
            </a:r>
          </a:p>
          <a:p>
            <a:pPr marL="1828800" lvl="3" indent="-457200"/>
            <a:r>
              <a:rPr lang="en-US" dirty="0">
                <a:cs typeface="Calibri"/>
              </a:rPr>
              <a:t>Programme partners </a:t>
            </a:r>
          </a:p>
          <a:p>
            <a:pPr marL="0" indent="0">
              <a:buNone/>
            </a:pPr>
            <a:r>
              <a:rPr lang="en-US" dirty="0">
                <a:cs typeface="Calibri"/>
              </a:rPr>
              <a:t>2. Application </a:t>
            </a:r>
            <a:r>
              <a:rPr lang="en-US" dirty="0" err="1">
                <a:cs typeface="Calibri"/>
              </a:rPr>
              <a:t>contextualisation</a:t>
            </a:r>
            <a:r>
              <a:rPr lang="en-US" dirty="0">
                <a:cs typeface="Calibri"/>
              </a:rPr>
              <a:t> </a:t>
            </a:r>
          </a:p>
          <a:p>
            <a:pPr marL="1828800" lvl="3" indent="-457200"/>
            <a:r>
              <a:rPr lang="en-US" dirty="0">
                <a:cs typeface="Calibri"/>
              </a:rPr>
              <a:t>Content contextualization</a:t>
            </a:r>
          </a:p>
          <a:p>
            <a:pPr marL="1828800" lvl="3" indent="-457200"/>
            <a:r>
              <a:rPr lang="en-US" dirty="0">
                <a:cs typeface="Calibri"/>
              </a:rPr>
              <a:t>Interface customization</a:t>
            </a:r>
          </a:p>
          <a:p>
            <a:pPr marL="0" indent="0">
              <a:buNone/>
            </a:pPr>
            <a:r>
              <a:rPr lang="en-US" dirty="0">
                <a:cs typeface="Calibri"/>
              </a:rPr>
              <a:t>3. Application launch and promotion  </a:t>
            </a:r>
            <a:endParaRPr lang="en-US" dirty="0">
              <a:ea typeface="+mn-lt"/>
              <a:cs typeface="+mn-lt"/>
            </a:endParaRPr>
          </a:p>
          <a:p>
            <a:pPr marL="1657350" lvl="3" indent="-285750"/>
            <a:r>
              <a:rPr lang="en-US" dirty="0">
                <a:ea typeface="+mn-lt"/>
                <a:cs typeface="+mn-lt"/>
              </a:rPr>
              <a:t>'Launch Toolkit'  </a:t>
            </a:r>
          </a:p>
          <a:p>
            <a:pPr marL="1657350" lvl="3" indent="-285750"/>
            <a:r>
              <a:rPr lang="en-US" dirty="0">
                <a:ea typeface="+mn-lt"/>
                <a:cs typeface="+mn-lt"/>
              </a:rPr>
              <a:t>Partnerships package &amp; business engagement opportunities </a:t>
            </a:r>
          </a:p>
          <a:p>
            <a:pPr marL="1657350" lvl="3" indent="-285750"/>
            <a:r>
              <a:rPr lang="en-US" dirty="0">
                <a:ea typeface="+mn-lt"/>
                <a:cs typeface="+mn-lt"/>
              </a:rPr>
              <a:t>M&amp;E plans for the app and its launch/use</a:t>
            </a:r>
            <a:r>
              <a:rPr lang="en-US" dirty="0">
                <a:solidFill>
                  <a:srgbClr val="00B050"/>
                </a:solidFill>
                <a:ea typeface="+mn-lt"/>
                <a:cs typeface="+mn-lt"/>
              </a:rPr>
              <a:t> </a:t>
            </a:r>
            <a:endParaRPr lang="en-US" dirty="0">
              <a:ea typeface="+mn-lt"/>
              <a:cs typeface="+mn-lt"/>
            </a:endParaRPr>
          </a:p>
          <a:p>
            <a:pPr marL="0" indent="0">
              <a:buNone/>
            </a:pPr>
            <a:r>
              <a:rPr lang="en-US" dirty="0">
                <a:cs typeface="Calibri"/>
              </a:rPr>
              <a:t>4. Application integration into ongoing CO programming </a:t>
            </a:r>
          </a:p>
          <a:p>
            <a:pPr marL="1828800" lvl="3" indent="-457200"/>
            <a:r>
              <a:rPr lang="en-US" dirty="0">
                <a:cs typeface="Calibri"/>
              </a:rPr>
              <a:t>Identify ways to integrate the app into the existing social services </a:t>
            </a:r>
          </a:p>
        </p:txBody>
      </p:sp>
      <p:pic>
        <p:nvPicPr>
          <p:cNvPr id="5" name="Picture 4" descr="Text&#10;&#10;Description automatically generated">
            <a:extLst>
              <a:ext uri="{FF2B5EF4-FFF2-40B4-BE49-F238E27FC236}">
                <a16:creationId xmlns:a16="http://schemas.microsoft.com/office/drawing/2014/main" id="{8F195C1D-3F38-4961-9DC5-DBB88EFF4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848" y="6328985"/>
            <a:ext cx="2049517" cy="424922"/>
          </a:xfrm>
          <a:prstGeom prst="rect">
            <a:avLst/>
          </a:prstGeom>
        </p:spPr>
      </p:pic>
      <p:sp>
        <p:nvSpPr>
          <p:cNvPr id="7" name="Rectangle 6">
            <a:extLst>
              <a:ext uri="{FF2B5EF4-FFF2-40B4-BE49-F238E27FC236}">
                <a16:creationId xmlns:a16="http://schemas.microsoft.com/office/drawing/2014/main" id="{A82C5E6D-2885-471B-B8EF-285A7397A36E}"/>
              </a:ext>
            </a:extLst>
          </p:cNvPr>
          <p:cNvSpPr/>
          <p:nvPr/>
        </p:nvSpPr>
        <p:spPr>
          <a:xfrm>
            <a:off x="36790" y="26280"/>
            <a:ext cx="12192000" cy="6858000"/>
          </a:xfrm>
          <a:prstGeom prst="rect">
            <a:avLst/>
          </a:prstGeom>
          <a:noFill/>
          <a:ln w="76200" cmpd="sng">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A7CEEA64-D707-4996-8F80-FDDFCCF506DF}"/>
              </a:ext>
            </a:extLst>
          </p:cNvPr>
          <p:cNvGraphicFramePr/>
          <p:nvPr/>
        </p:nvGraphicFramePr>
        <p:xfrm>
          <a:off x="7865061" y="1916264"/>
          <a:ext cx="4190304" cy="3821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6145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ackground pattern&#10;&#10;Description automatically generated">
            <a:extLst>
              <a:ext uri="{FF2B5EF4-FFF2-40B4-BE49-F238E27FC236}">
                <a16:creationId xmlns:a16="http://schemas.microsoft.com/office/drawing/2014/main" id="{9C7DD56B-EF53-F52F-591A-EE5A61838FE0}"/>
              </a:ext>
            </a:extLst>
          </p:cNvPr>
          <p:cNvPicPr>
            <a:picLocks noChangeAspect="1"/>
          </p:cNvPicPr>
          <p:nvPr/>
        </p:nvPicPr>
        <p:blipFill>
          <a:blip r:embed="rId3"/>
          <a:stretch>
            <a:fillRect/>
          </a:stretch>
        </p:blipFill>
        <p:spPr>
          <a:xfrm>
            <a:off x="1772" y="-2465"/>
            <a:ext cx="12187381" cy="6929160"/>
          </a:xfrm>
          <a:prstGeom prst="rect">
            <a:avLst/>
          </a:prstGeom>
        </p:spPr>
      </p:pic>
      <p:sp>
        <p:nvSpPr>
          <p:cNvPr id="4" name="Slide Number Placeholder 3">
            <a:extLst>
              <a:ext uri="{FF2B5EF4-FFF2-40B4-BE49-F238E27FC236}">
                <a16:creationId xmlns:a16="http://schemas.microsoft.com/office/drawing/2014/main" id="{D9551BC7-6E0E-42A9-94FE-1B187B71BB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0715A-75CD-0942-A2C0-E097070BAE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D97FEC3-835C-4DCE-AA6C-2780CE00ED4A}"/>
              </a:ext>
            </a:extLst>
          </p:cNvPr>
          <p:cNvPicPr>
            <a:picLocks noChangeAspect="1"/>
          </p:cNvPicPr>
          <p:nvPr/>
        </p:nvPicPr>
        <p:blipFill>
          <a:blip r:embed="rId4"/>
          <a:stretch>
            <a:fillRect/>
          </a:stretch>
        </p:blipFill>
        <p:spPr>
          <a:xfrm>
            <a:off x="0" y="0"/>
            <a:ext cx="12192000" cy="6926695"/>
          </a:xfrm>
          <a:prstGeom prst="rect">
            <a:avLst/>
          </a:prstGeom>
        </p:spPr>
      </p:pic>
    </p:spTree>
    <p:extLst>
      <p:ext uri="{BB962C8B-B14F-4D97-AF65-F5344CB8AC3E}">
        <p14:creationId xmlns:p14="http://schemas.microsoft.com/office/powerpoint/2010/main" val="230452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7CC6C-175C-4888-B5DD-26F45B1483C7}"/>
              </a:ext>
            </a:extLst>
          </p:cNvPr>
          <p:cNvPicPr>
            <a:picLocks noChangeAspect="1"/>
          </p:cNvPicPr>
          <p:nvPr/>
        </p:nvPicPr>
        <p:blipFill>
          <a:blip r:embed="rId2"/>
          <a:stretch>
            <a:fillRect/>
          </a:stretch>
        </p:blipFill>
        <p:spPr>
          <a:xfrm>
            <a:off x="0" y="31098"/>
            <a:ext cx="12192000" cy="6795803"/>
          </a:xfrm>
          <a:prstGeom prst="rect">
            <a:avLst/>
          </a:prstGeom>
        </p:spPr>
      </p:pic>
      <p:sp>
        <p:nvSpPr>
          <p:cNvPr id="4" name="TextBox 3">
            <a:extLst>
              <a:ext uri="{FF2B5EF4-FFF2-40B4-BE49-F238E27FC236}">
                <a16:creationId xmlns:a16="http://schemas.microsoft.com/office/drawing/2014/main" id="{EC8423FC-67B1-40A7-8BDF-138147169E9E}"/>
              </a:ext>
            </a:extLst>
          </p:cNvPr>
          <p:cNvSpPr txBox="1"/>
          <p:nvPr/>
        </p:nvSpPr>
        <p:spPr>
          <a:xfrm>
            <a:off x="8034390" y="31098"/>
            <a:ext cx="1183016" cy="461665"/>
          </a:xfrm>
          <a:prstGeom prst="rect">
            <a:avLst/>
          </a:prstGeom>
          <a:noFill/>
        </p:spPr>
        <p:txBody>
          <a:bodyPr wrap="none" rtlCol="0">
            <a:spAutoFit/>
          </a:bodyPr>
          <a:lstStyle/>
          <a:p>
            <a:r>
              <a:rPr lang="en-US" sz="2400" b="1" dirty="0">
                <a:solidFill>
                  <a:schemeClr val="bg1"/>
                </a:solidFill>
              </a:rPr>
              <a:t>Ukraine</a:t>
            </a:r>
          </a:p>
        </p:txBody>
      </p:sp>
    </p:spTree>
    <p:extLst>
      <p:ext uri="{BB962C8B-B14F-4D97-AF65-F5344CB8AC3E}">
        <p14:creationId xmlns:p14="http://schemas.microsoft.com/office/powerpoint/2010/main" val="4161509324"/>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icef Corp Template '21">
  <a:themeElements>
    <a:clrScheme name="Custom 270">
      <a:dk1>
        <a:srgbClr val="0F0A07"/>
      </a:dk1>
      <a:lt1>
        <a:srgbClr val="FFFFFF"/>
      </a:lt1>
      <a:dk2>
        <a:srgbClr val="777779"/>
      </a:dk2>
      <a:lt2>
        <a:srgbClr val="D8D1C9"/>
      </a:lt2>
      <a:accent1>
        <a:srgbClr val="1CABE2"/>
      </a:accent1>
      <a:accent2>
        <a:srgbClr val="FFFF00"/>
      </a:accent2>
      <a:accent3>
        <a:srgbClr val="80BD41"/>
      </a:accent3>
      <a:accent4>
        <a:srgbClr val="FF6937"/>
      </a:accent4>
      <a:accent5>
        <a:srgbClr val="691E74"/>
      </a:accent5>
      <a:accent6>
        <a:srgbClr val="D8D1C9"/>
      </a:accent6>
      <a:hlink>
        <a:srgbClr val="FFFF00"/>
      </a:hlink>
      <a:folHlink>
        <a:srgbClr val="FF69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50000"/>
          </a:schemeClr>
        </a:solidFill>
        <a:ln>
          <a:noFill/>
        </a:ln>
      </a:spPr>
      <a:bodyPr lIns="0" tIns="0" rIns="0" bIns="0" rtlCol="0" anchor="ctr"/>
      <a:lstStyle>
        <a:defPPr algn="ctr">
          <a:spcBef>
            <a:spcPts val="600"/>
          </a:spcBef>
          <a:defRPr dirty="0" smtClean="0">
            <a:latin typeface="Univers Light" panose="020B04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spcBef>
            <a:spcPts val="600"/>
          </a:spcBef>
          <a:defRPr sz="1400" dirty="0" err="1" smtClean="0">
            <a:solidFill>
              <a:schemeClr val="bg1"/>
            </a:solidFill>
            <a:latin typeface="Univers Light" panose="020B0403020202020204" pitchFamily="34" charset="0"/>
          </a:defRPr>
        </a:defPPr>
      </a:lstStyle>
    </a:txDef>
  </a:objectDefaults>
  <a:extraClrSchemeLst/>
  <a:extLst>
    <a:ext uri="{05A4C25C-085E-4340-85A3-A5531E510DB2}">
      <thm15:themeFamily xmlns:thm15="http://schemas.microsoft.com/office/thememl/2012/main" name="Presentation1" id="{7D20C754-7C98-3547-BB2C-5B50197AD492}" vid="{E0CC2742-C6BF-BF46-96E8-FA617A28F1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1293</TotalTime>
  <Words>1357</Words>
  <Application>Microsoft Office PowerPoint</Application>
  <PresentationFormat>Widescreen</PresentationFormat>
  <Paragraphs>136</Paragraphs>
  <Slides>16</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Aleo</vt:lpstr>
      <vt:lpstr>Arial</vt:lpstr>
      <vt:lpstr>Calibri</vt:lpstr>
      <vt:lpstr>Calibri Light</vt:lpstr>
      <vt:lpstr>Fabriga</vt:lpstr>
      <vt:lpstr>Roboto</vt:lpstr>
      <vt:lpstr>Sylfaen</vt:lpstr>
      <vt:lpstr>System Font</vt:lpstr>
      <vt:lpstr>Univers Condensed</vt:lpstr>
      <vt:lpstr>Univers Light</vt:lpstr>
      <vt:lpstr>Wingdings</vt:lpstr>
      <vt:lpstr>2_Office Theme</vt:lpstr>
      <vt:lpstr>1_Office Theme</vt:lpstr>
      <vt:lpstr>Unicef Corp Template '21</vt:lpstr>
      <vt:lpstr>Bebbo app</vt:lpstr>
      <vt:lpstr>Why Bebbo?</vt:lpstr>
      <vt:lpstr>Key considerations</vt:lpstr>
      <vt:lpstr>Bebbo app at a glance</vt:lpstr>
      <vt:lpstr>How does it work?</vt:lpstr>
      <vt:lpstr>Bebbo app benefits</vt:lpstr>
      <vt:lpstr>The “localization” of the app in every country</vt:lpstr>
      <vt:lpstr>PowerPoint Presentation</vt:lpstr>
      <vt:lpstr>PowerPoint Presentation</vt:lpstr>
      <vt:lpstr>PowerPoint Presentation</vt:lpstr>
      <vt:lpstr>Who is using Bebbo</vt:lpstr>
      <vt:lpstr>Who is using Bebbo </vt:lpstr>
      <vt:lpstr>Use of various Bebbo features</vt:lpstr>
      <vt:lpstr>What are parents saying about Bebbo?</vt:lpstr>
      <vt:lpstr>Main channels for reaching users</vt:lpstr>
      <vt:lpstr>Lessons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Bebbo app</dc:title>
  <dc:creator>Aleksandra Jovic</dc:creator>
  <cp:lastModifiedBy>Sheila Manji</cp:lastModifiedBy>
  <cp:revision>19</cp:revision>
  <dcterms:created xsi:type="dcterms:W3CDTF">2022-11-30T16:43:11Z</dcterms:created>
  <dcterms:modified xsi:type="dcterms:W3CDTF">2022-12-09T10:59:40Z</dcterms:modified>
</cp:coreProperties>
</file>