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Lst>
  <p:notesMasterIdLst>
    <p:notesMasterId r:id="rId6"/>
  </p:notesMasterIdLst>
  <p:sldIdLst>
    <p:sldId id="192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uest User" initials="GU [2]" lastIdx="5" clrIdx="6">
    <p:extLst>
      <p:ext uri="{19B8F6BF-5375-455C-9EA6-DF929625EA0E}">
        <p15:presenceInfo xmlns:p15="http://schemas.microsoft.com/office/powerpoint/2012/main" userId="S::urn:spo:anon#2d8ad09f4707f86f3e20540553af5d709ee54157c5bb9dc451d97c8fc0c8e944::" providerId="AD"/>
      </p:ext>
    </p:extLst>
  </p:cmAuthor>
  <p:cmAuthor id="1" name="MANJI, Sheila" initials="MS" lastIdx="45" clrIdx="0">
    <p:extLst>
      <p:ext uri="{19B8F6BF-5375-455C-9EA6-DF929625EA0E}">
        <p15:presenceInfo xmlns:p15="http://schemas.microsoft.com/office/powerpoint/2012/main" userId="S::manjis@who.int::018cb1ed-afd5-41a7-8149-d2d9da074056" providerId="AD"/>
      </p:ext>
    </p:extLst>
  </p:cmAuthor>
  <p:cmAuthor id="2" name="melliott@unicef.org" initials="me" lastIdx="43" clrIdx="1">
    <p:extLst>
      <p:ext uri="{19B8F6BF-5375-455C-9EA6-DF929625EA0E}">
        <p15:presenceInfo xmlns:p15="http://schemas.microsoft.com/office/powerpoint/2012/main" userId="S::urn:spo:guest#melliott@unicef.org::" providerId="AD"/>
      </p:ext>
    </p:extLst>
  </p:cmAuthor>
  <p:cmAuthor id="3" name="DAELMANS, Bernadette M.e.g." initials="DM" lastIdx="23" clrIdx="2">
    <p:extLst>
      <p:ext uri="{19B8F6BF-5375-455C-9EA6-DF929625EA0E}">
        <p15:presenceInfo xmlns:p15="http://schemas.microsoft.com/office/powerpoint/2012/main" userId="S::daelmansb@who.int::d58a0a6b-eff0-4058-b8e0-f621e739679d" providerId="AD"/>
      </p:ext>
    </p:extLst>
  </p:cmAuthor>
  <p:cmAuthor id="4" name="Anne Detjen" initials="AD" lastIdx="18" clrIdx="3">
    <p:extLst>
      <p:ext uri="{19B8F6BF-5375-455C-9EA6-DF929625EA0E}">
        <p15:presenceInfo xmlns:p15="http://schemas.microsoft.com/office/powerpoint/2012/main" userId="S::adetjen@unicef.org::ba108515-9ee2-46a5-aad6-8fe8cba0db2e" providerId="AD"/>
      </p:ext>
    </p:extLst>
  </p:cmAuthor>
  <p:cmAuthor id="5" name="Sheila Manji" initials="SM" lastIdx="4" clrIdx="4">
    <p:extLst>
      <p:ext uri="{19B8F6BF-5375-455C-9EA6-DF929625EA0E}">
        <p15:presenceInfo xmlns:p15="http://schemas.microsoft.com/office/powerpoint/2012/main" userId="S-1-5-21-1452587653-79710075-1706789203-4843" providerId="AD"/>
      </p:ext>
    </p:extLst>
  </p:cmAuthor>
  <p:cmAuthor id="6" name="Guest User" initials="GU" lastIdx="10" clrIdx="5">
    <p:extLst>
      <p:ext uri="{19B8F6BF-5375-455C-9EA6-DF929625EA0E}">
        <p15:presenceInfo xmlns:p15="http://schemas.microsoft.com/office/powerpoint/2012/main" userId="S::urn:spo:anon#22761a2a2aa6927f1df036aa7bc4a3a4a345dac759531dae2ba15749f36ec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E86"/>
    <a:srgbClr val="FF49B9"/>
    <a:srgbClr val="F639E5"/>
    <a:srgbClr val="003087"/>
    <a:srgbClr val="FFB3AB"/>
    <a:srgbClr val="651C32"/>
    <a:srgbClr val="00263E"/>
    <a:srgbClr val="BD472A"/>
    <a:srgbClr val="0D5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829" autoAdjust="0"/>
    <p:restoredTop sz="95223" autoAdjust="0"/>
  </p:normalViewPr>
  <p:slideViewPr>
    <p:cSldViewPr snapToGrid="0">
      <p:cViewPr varScale="1">
        <p:scale>
          <a:sx n="86" d="100"/>
          <a:sy n="86" d="100"/>
        </p:scale>
        <p:origin x="558"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1E1E4-0568-2C49-B228-55BB3461CCD2}"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187EB-9B16-0548-ADB5-635A8755E390}" type="slidenum">
              <a:rPr lang="en-US" smtClean="0"/>
              <a:t>‹#›</a:t>
            </a:fld>
            <a:endParaRPr lang="en-US"/>
          </a:p>
        </p:txBody>
      </p:sp>
    </p:spTree>
    <p:extLst>
      <p:ext uri="{BB962C8B-B14F-4D97-AF65-F5344CB8AC3E}">
        <p14:creationId xmlns:p14="http://schemas.microsoft.com/office/powerpoint/2010/main" val="244237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8187EB-9B16-0548-ADB5-635A8755E390}" type="slidenum">
              <a:rPr lang="en-US" smtClean="0"/>
              <a:t>1</a:t>
            </a:fld>
            <a:endParaRPr lang="en-US"/>
          </a:p>
        </p:txBody>
      </p:sp>
    </p:spTree>
    <p:extLst>
      <p:ext uri="{BB962C8B-B14F-4D97-AF65-F5344CB8AC3E}">
        <p14:creationId xmlns:p14="http://schemas.microsoft.com/office/powerpoint/2010/main" val="322996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5"/>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EC4E91-60D9-E54E-9651-0FE573906CFA}"/>
              </a:ext>
            </a:extLst>
          </p:cNvPr>
          <p:cNvSpPr>
            <a:spLocks noGrp="1"/>
          </p:cNvSpPr>
          <p:nvPr>
            <p:ph type="pic" idx="1"/>
          </p:nvPr>
        </p:nvSpPr>
        <p:spPr>
          <a:xfrm>
            <a:off x="6411600" y="0"/>
            <a:ext cx="57804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3C38A159-B912-BB4F-8778-313CCEDC6A98}"/>
              </a:ext>
            </a:extLst>
          </p:cNvPr>
          <p:cNvSpPr>
            <a:spLocks noGrp="1"/>
          </p:cNvSpPr>
          <p:nvPr>
            <p:ph type="title"/>
          </p:nvPr>
        </p:nvSpPr>
        <p:spPr>
          <a:xfrm>
            <a:off x="539999" y="540000"/>
            <a:ext cx="3240000" cy="1080000"/>
          </a:xfrm>
        </p:spPr>
        <p:txBody>
          <a:bodyPr anchor="t" anchorCtr="0"/>
          <a:lstStyle>
            <a:lvl1pPr>
              <a:defRPr sz="3000" cap="all" spc="150" baseline="0">
                <a:solidFill>
                  <a:schemeClr val="bg1"/>
                </a:solidFill>
              </a:defRPr>
            </a:lvl1pPr>
          </a:lstStyle>
          <a:p>
            <a:r>
              <a:rPr lang="en-GB" dirty="0"/>
              <a:t>Click to edit Master title style</a:t>
            </a:r>
            <a:endParaRPr lang="en-US" dirty="0"/>
          </a:p>
        </p:txBody>
      </p:sp>
      <p:sp>
        <p:nvSpPr>
          <p:cNvPr id="6" name="Footer Placeholder 5">
            <a:extLst>
              <a:ext uri="{FF2B5EF4-FFF2-40B4-BE49-F238E27FC236}">
                <a16:creationId xmlns:a16="http://schemas.microsoft.com/office/drawing/2014/main" id="{04003EE0-78FE-3B4C-9190-A99CC6A332BE}"/>
              </a:ext>
            </a:extLst>
          </p:cNvPr>
          <p:cNvSpPr>
            <a:spLocks noGrp="1"/>
          </p:cNvSpPr>
          <p:nvPr>
            <p:ph type="ftr" sz="quarter" idx="11"/>
          </p:nvPr>
        </p:nvSpPr>
        <p:spPr>
          <a:xfrm>
            <a:off x="540000" y="6192000"/>
            <a:ext cx="3600000" cy="288000"/>
          </a:xfrm>
          <a:prstGeom prst="rect">
            <a:avLst/>
          </a:prstGeom>
        </p:spPr>
        <p:txBody>
          <a:bodyPr/>
          <a:lstStyle>
            <a:lvl1pPr>
              <a:defRPr>
                <a:solidFill>
                  <a:schemeClr val="bg1"/>
                </a:solidFill>
              </a:defRPr>
            </a:lvl1pPr>
          </a:lstStyle>
          <a:p>
            <a:r>
              <a:rPr lang="en-US" dirty="0"/>
              <a:t>Title of presentation here</a:t>
            </a:r>
          </a:p>
        </p:txBody>
      </p:sp>
      <p:sp>
        <p:nvSpPr>
          <p:cNvPr id="8" name="Text Placeholder 7">
            <a:extLst>
              <a:ext uri="{FF2B5EF4-FFF2-40B4-BE49-F238E27FC236}">
                <a16:creationId xmlns:a16="http://schemas.microsoft.com/office/drawing/2014/main" id="{AC2D90A1-018A-E24F-B57B-10D662190001}"/>
              </a:ext>
            </a:extLst>
          </p:cNvPr>
          <p:cNvSpPr>
            <a:spLocks noGrp="1"/>
          </p:cNvSpPr>
          <p:nvPr>
            <p:ph type="body" sz="quarter" idx="13"/>
          </p:nvPr>
        </p:nvSpPr>
        <p:spPr>
          <a:xfrm>
            <a:off x="6771600" y="6174000"/>
            <a:ext cx="3600000" cy="360000"/>
          </a:xfrm>
        </p:spPr>
        <p:txBody>
          <a:bodyPr/>
          <a:lstStyle>
            <a:lvl1pPr marL="0" indent="0">
              <a:lnSpc>
                <a:spcPts val="1200"/>
              </a:lnSpc>
              <a:spcAft>
                <a:spcPts val="0"/>
              </a:spcAft>
              <a:buFontTx/>
              <a:buNone/>
              <a:defRPr sz="1000">
                <a:solidFill>
                  <a:schemeClr val="bg1"/>
                </a:solidFill>
              </a:defRPr>
            </a:lvl1pPr>
            <a:lvl2pPr marL="0" indent="0">
              <a:lnSpc>
                <a:spcPts val="1200"/>
              </a:lnSpc>
              <a:spcAft>
                <a:spcPts val="0"/>
              </a:spcAft>
              <a:buFontTx/>
              <a:buNone/>
              <a:defRPr sz="1000">
                <a:solidFill>
                  <a:schemeClr val="bg1"/>
                </a:solidFill>
              </a:defRPr>
            </a:lvl2pPr>
            <a:lvl3pPr marL="0" indent="0">
              <a:lnSpc>
                <a:spcPts val="1200"/>
              </a:lnSpc>
              <a:spcAft>
                <a:spcPts val="0"/>
              </a:spcAft>
              <a:buFontTx/>
              <a:buNone/>
              <a:defRPr sz="1000">
                <a:solidFill>
                  <a:schemeClr val="bg1"/>
                </a:solidFill>
              </a:defRPr>
            </a:lvl3pPr>
            <a:lvl4pPr marL="0" indent="0">
              <a:lnSpc>
                <a:spcPts val="1200"/>
              </a:lnSpc>
              <a:spcAft>
                <a:spcPts val="0"/>
              </a:spcAft>
              <a:buFontTx/>
              <a:buNone/>
              <a:defRPr sz="1000">
                <a:solidFill>
                  <a:schemeClr val="bg1"/>
                </a:solidFill>
              </a:defRPr>
            </a:lvl4pPr>
            <a:lvl5pPr marL="0" indent="0">
              <a:lnSpc>
                <a:spcPts val="1200"/>
              </a:lnSpc>
              <a:spcAft>
                <a:spcPts val="0"/>
              </a:spcAft>
              <a:buFontTx/>
              <a:buNone/>
              <a:defRPr sz="1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3CF17840-55AB-BF49-A8D4-738F1B21B3DB}"/>
              </a:ext>
            </a:extLst>
          </p:cNvPr>
          <p:cNvCxnSpPr/>
          <p:nvPr userDrawn="1"/>
        </p:nvCxnSpPr>
        <p:spPr>
          <a:xfrm>
            <a:off x="540000" y="2304000"/>
            <a:ext cx="720000" cy="0"/>
          </a:xfrm>
          <a:prstGeom prst="line">
            <a:avLst/>
          </a:prstGeom>
          <a:ln w="50800">
            <a:solidFill>
              <a:srgbClr val="0D5257"/>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EC5AC66-F447-CB4C-B495-C944625A8335}"/>
              </a:ext>
            </a:extLst>
          </p:cNvPr>
          <p:cNvSpPr>
            <a:spLocks noGrp="1"/>
          </p:cNvSpPr>
          <p:nvPr>
            <p:ph type="body" sz="quarter" idx="14"/>
          </p:nvPr>
        </p:nvSpPr>
        <p:spPr>
          <a:xfrm>
            <a:off x="539750" y="2520000"/>
            <a:ext cx="4860000" cy="3240000"/>
          </a:xfrm>
        </p:spPr>
        <p:txBody>
          <a:bodyPr/>
          <a:lstStyle>
            <a:lvl1pPr marL="0" indent="0">
              <a:lnSpc>
                <a:spcPts val="2700"/>
              </a:lnSpc>
              <a:spcAft>
                <a:spcPts val="1350"/>
              </a:spcAft>
              <a:buNone/>
              <a:defRPr sz="2200" b="1">
                <a:solidFill>
                  <a:schemeClr val="bg1"/>
                </a:solidFill>
              </a:defRPr>
            </a:lvl1pPr>
            <a:lvl2pPr marL="0" indent="0">
              <a:lnSpc>
                <a:spcPts val="2700"/>
              </a:lnSpc>
              <a:spcAft>
                <a:spcPts val="1350"/>
              </a:spcAft>
              <a:buNone/>
              <a:defRPr sz="2200">
                <a:solidFill>
                  <a:schemeClr val="bg1"/>
                </a:solidFill>
              </a:defRPr>
            </a:lvl2pPr>
            <a:lvl3pPr marL="216000" indent="-216000">
              <a:lnSpc>
                <a:spcPts val="2700"/>
              </a:lnSpc>
              <a:spcAft>
                <a:spcPts val="1350"/>
              </a:spcAft>
              <a:buClr>
                <a:srgbClr val="B7DD79"/>
              </a:buClr>
              <a:buFont typeface="Arial" panose="020B0604020202020204" pitchFamily="34" charset="0"/>
              <a:buChar char="•"/>
              <a:defRPr sz="2200">
                <a:solidFill>
                  <a:schemeClr val="bg1"/>
                </a:solidFill>
              </a:defRPr>
            </a:lvl3pPr>
            <a:lvl4pPr>
              <a:lnSpc>
                <a:spcPts val="2700"/>
              </a:lnSpc>
              <a:spcAft>
                <a:spcPts val="1350"/>
              </a:spcAft>
              <a:buClr>
                <a:srgbClr val="B7DD79"/>
              </a:buClr>
              <a:defRPr sz="2200">
                <a:solidFill>
                  <a:schemeClr val="bg1"/>
                </a:solidFill>
              </a:defRPr>
            </a:lvl4pPr>
            <a:lvl5pPr>
              <a:lnSpc>
                <a:spcPts val="2700"/>
              </a:lnSpc>
              <a:spcAft>
                <a:spcPts val="1350"/>
              </a:spcAft>
              <a:buClr>
                <a:srgbClr val="B7DD79"/>
              </a:buClr>
              <a:defRPr sz="2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1">
            <a:extLst>
              <a:ext uri="{FF2B5EF4-FFF2-40B4-BE49-F238E27FC236}">
                <a16:creationId xmlns:a16="http://schemas.microsoft.com/office/drawing/2014/main" id="{574BB96B-2088-804A-8D58-CA2ACFB82325}"/>
              </a:ext>
            </a:extLst>
          </p:cNvPr>
          <p:cNvSpPr>
            <a:spLocks noGrp="1"/>
          </p:cNvSpPr>
          <p:nvPr>
            <p:ph type="pic" sz="quarter" idx="15"/>
          </p:nvPr>
        </p:nvSpPr>
        <p:spPr>
          <a:xfrm>
            <a:off x="4212000" y="539750"/>
            <a:ext cx="1800000" cy="1620000"/>
          </a:xfrm>
        </p:spPr>
        <p:txBody>
          <a:bodyPr/>
          <a:lstStyle/>
          <a:p>
            <a:endParaRPr lang="en-US" dirty="0"/>
          </a:p>
        </p:txBody>
      </p:sp>
    </p:spTree>
    <p:extLst>
      <p:ext uri="{BB962C8B-B14F-4D97-AF65-F5344CB8AC3E}">
        <p14:creationId xmlns:p14="http://schemas.microsoft.com/office/powerpoint/2010/main" val="197270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EC4E91-60D9-E54E-9651-0FE573906CFA}"/>
              </a:ext>
            </a:extLst>
          </p:cNvPr>
          <p:cNvSpPr>
            <a:spLocks noGrp="1"/>
          </p:cNvSpPr>
          <p:nvPr>
            <p:ph type="pic" idx="1"/>
          </p:nvPr>
        </p:nvSpPr>
        <p:spPr>
          <a:xfrm>
            <a:off x="6411600" y="0"/>
            <a:ext cx="57804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3C38A159-B912-BB4F-8778-313CCEDC6A98}"/>
              </a:ext>
            </a:extLst>
          </p:cNvPr>
          <p:cNvSpPr>
            <a:spLocks noGrp="1"/>
          </p:cNvSpPr>
          <p:nvPr>
            <p:ph type="title"/>
          </p:nvPr>
        </p:nvSpPr>
        <p:spPr>
          <a:xfrm>
            <a:off x="539999" y="540000"/>
            <a:ext cx="3240000" cy="1080000"/>
          </a:xfrm>
        </p:spPr>
        <p:txBody>
          <a:bodyPr anchor="t" anchorCtr="0"/>
          <a:lstStyle>
            <a:lvl1pPr>
              <a:defRPr sz="3000" cap="all" spc="150" baseline="0">
                <a:solidFill>
                  <a:schemeClr val="bg1"/>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AC2D90A1-018A-E24F-B57B-10D662190001}"/>
              </a:ext>
            </a:extLst>
          </p:cNvPr>
          <p:cNvSpPr>
            <a:spLocks noGrp="1"/>
          </p:cNvSpPr>
          <p:nvPr>
            <p:ph type="body" sz="quarter" idx="13"/>
          </p:nvPr>
        </p:nvSpPr>
        <p:spPr>
          <a:xfrm>
            <a:off x="6771600" y="6174000"/>
            <a:ext cx="3600000" cy="360000"/>
          </a:xfrm>
        </p:spPr>
        <p:txBody>
          <a:bodyPr/>
          <a:lstStyle>
            <a:lvl1pPr marL="0" indent="0">
              <a:lnSpc>
                <a:spcPts val="1200"/>
              </a:lnSpc>
              <a:spcAft>
                <a:spcPts val="0"/>
              </a:spcAft>
              <a:buFontTx/>
              <a:buNone/>
              <a:defRPr sz="1000">
                <a:solidFill>
                  <a:schemeClr val="bg1"/>
                </a:solidFill>
              </a:defRPr>
            </a:lvl1pPr>
            <a:lvl2pPr marL="0" indent="0">
              <a:lnSpc>
                <a:spcPts val="1200"/>
              </a:lnSpc>
              <a:spcAft>
                <a:spcPts val="0"/>
              </a:spcAft>
              <a:buFontTx/>
              <a:buNone/>
              <a:defRPr sz="1000">
                <a:solidFill>
                  <a:schemeClr val="bg1"/>
                </a:solidFill>
              </a:defRPr>
            </a:lvl2pPr>
            <a:lvl3pPr marL="0" indent="0">
              <a:lnSpc>
                <a:spcPts val="1200"/>
              </a:lnSpc>
              <a:spcAft>
                <a:spcPts val="0"/>
              </a:spcAft>
              <a:buFontTx/>
              <a:buNone/>
              <a:defRPr sz="1000">
                <a:solidFill>
                  <a:schemeClr val="bg1"/>
                </a:solidFill>
              </a:defRPr>
            </a:lvl3pPr>
            <a:lvl4pPr marL="0" indent="0">
              <a:lnSpc>
                <a:spcPts val="1200"/>
              </a:lnSpc>
              <a:spcAft>
                <a:spcPts val="0"/>
              </a:spcAft>
              <a:buFontTx/>
              <a:buNone/>
              <a:defRPr sz="1000">
                <a:solidFill>
                  <a:schemeClr val="bg1"/>
                </a:solidFill>
              </a:defRPr>
            </a:lvl4pPr>
            <a:lvl5pPr marL="0" indent="0">
              <a:lnSpc>
                <a:spcPts val="1200"/>
              </a:lnSpc>
              <a:spcAft>
                <a:spcPts val="0"/>
              </a:spcAft>
              <a:buFontTx/>
              <a:buNone/>
              <a:defRPr sz="1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3CF17840-55AB-BF49-A8D4-738F1B21B3DB}"/>
              </a:ext>
            </a:extLst>
          </p:cNvPr>
          <p:cNvCxnSpPr/>
          <p:nvPr userDrawn="1"/>
        </p:nvCxnSpPr>
        <p:spPr>
          <a:xfrm>
            <a:off x="540000" y="2304000"/>
            <a:ext cx="720000" cy="0"/>
          </a:xfrm>
          <a:prstGeom prst="line">
            <a:avLst/>
          </a:prstGeom>
          <a:ln w="50800">
            <a:solidFill>
              <a:srgbClr val="BD472A"/>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EC5AC66-F447-CB4C-B495-C944625A8335}"/>
              </a:ext>
            </a:extLst>
          </p:cNvPr>
          <p:cNvSpPr>
            <a:spLocks noGrp="1"/>
          </p:cNvSpPr>
          <p:nvPr>
            <p:ph type="body" sz="quarter" idx="14"/>
          </p:nvPr>
        </p:nvSpPr>
        <p:spPr>
          <a:xfrm>
            <a:off x="539750" y="2520000"/>
            <a:ext cx="4860000" cy="3240000"/>
          </a:xfrm>
        </p:spPr>
        <p:txBody>
          <a:bodyPr/>
          <a:lstStyle>
            <a:lvl1pPr marL="0" indent="0">
              <a:lnSpc>
                <a:spcPts val="2700"/>
              </a:lnSpc>
              <a:spcAft>
                <a:spcPts val="1350"/>
              </a:spcAft>
              <a:buNone/>
              <a:defRPr sz="2200" b="1">
                <a:solidFill>
                  <a:schemeClr val="bg1"/>
                </a:solidFill>
              </a:defRPr>
            </a:lvl1pPr>
            <a:lvl2pPr marL="0" indent="0">
              <a:lnSpc>
                <a:spcPts val="2700"/>
              </a:lnSpc>
              <a:spcAft>
                <a:spcPts val="1350"/>
              </a:spcAft>
              <a:buNone/>
              <a:defRPr sz="2200">
                <a:solidFill>
                  <a:schemeClr val="bg1"/>
                </a:solidFill>
              </a:defRPr>
            </a:lvl2pPr>
            <a:lvl3pPr marL="216000" indent="-216000">
              <a:lnSpc>
                <a:spcPts val="2700"/>
              </a:lnSpc>
              <a:spcAft>
                <a:spcPts val="1350"/>
              </a:spcAft>
              <a:buClr>
                <a:srgbClr val="FDD086"/>
              </a:buClr>
              <a:buFont typeface="Arial" panose="020B0604020202020204" pitchFamily="34" charset="0"/>
              <a:buChar char="•"/>
              <a:defRPr sz="2200">
                <a:solidFill>
                  <a:schemeClr val="bg1"/>
                </a:solidFill>
              </a:defRPr>
            </a:lvl3pPr>
            <a:lvl4pPr>
              <a:lnSpc>
                <a:spcPts val="2700"/>
              </a:lnSpc>
              <a:spcAft>
                <a:spcPts val="1350"/>
              </a:spcAft>
              <a:buClr>
                <a:srgbClr val="FDD086"/>
              </a:buClr>
              <a:defRPr sz="2200">
                <a:solidFill>
                  <a:schemeClr val="bg1"/>
                </a:solidFill>
              </a:defRPr>
            </a:lvl4pPr>
            <a:lvl5pPr>
              <a:lnSpc>
                <a:spcPts val="2700"/>
              </a:lnSpc>
              <a:spcAft>
                <a:spcPts val="1350"/>
              </a:spcAft>
              <a:buClr>
                <a:srgbClr val="FDD086"/>
              </a:buClr>
              <a:defRPr sz="2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1">
            <a:extLst>
              <a:ext uri="{FF2B5EF4-FFF2-40B4-BE49-F238E27FC236}">
                <a16:creationId xmlns:a16="http://schemas.microsoft.com/office/drawing/2014/main" id="{574BB96B-2088-804A-8D58-CA2ACFB82325}"/>
              </a:ext>
            </a:extLst>
          </p:cNvPr>
          <p:cNvSpPr>
            <a:spLocks noGrp="1"/>
          </p:cNvSpPr>
          <p:nvPr>
            <p:ph type="pic" sz="quarter" idx="15"/>
          </p:nvPr>
        </p:nvSpPr>
        <p:spPr>
          <a:xfrm>
            <a:off x="4212000" y="539750"/>
            <a:ext cx="1800000" cy="1620000"/>
          </a:xfrm>
        </p:spPr>
        <p:txBody>
          <a:bodyPr/>
          <a:lstStyle/>
          <a:p>
            <a:endParaRPr lang="en-US" dirty="0"/>
          </a:p>
        </p:txBody>
      </p:sp>
    </p:spTree>
    <p:extLst>
      <p:ext uri="{BB962C8B-B14F-4D97-AF65-F5344CB8AC3E}">
        <p14:creationId xmlns:p14="http://schemas.microsoft.com/office/powerpoint/2010/main" val="263391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EC4E91-60D9-E54E-9651-0FE573906CFA}"/>
              </a:ext>
            </a:extLst>
          </p:cNvPr>
          <p:cNvSpPr>
            <a:spLocks noGrp="1"/>
          </p:cNvSpPr>
          <p:nvPr>
            <p:ph type="pic" idx="1"/>
          </p:nvPr>
        </p:nvSpPr>
        <p:spPr>
          <a:xfrm>
            <a:off x="6411600" y="0"/>
            <a:ext cx="57804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3C38A159-B912-BB4F-8778-313CCEDC6A98}"/>
              </a:ext>
            </a:extLst>
          </p:cNvPr>
          <p:cNvSpPr>
            <a:spLocks noGrp="1"/>
          </p:cNvSpPr>
          <p:nvPr>
            <p:ph type="title"/>
          </p:nvPr>
        </p:nvSpPr>
        <p:spPr>
          <a:xfrm>
            <a:off x="539999" y="540000"/>
            <a:ext cx="3240000" cy="1080000"/>
          </a:xfrm>
        </p:spPr>
        <p:txBody>
          <a:bodyPr anchor="t" anchorCtr="0"/>
          <a:lstStyle>
            <a:lvl1pPr>
              <a:defRPr sz="3000" cap="all" spc="150" baseline="0">
                <a:solidFill>
                  <a:schemeClr val="bg1"/>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AC2D90A1-018A-E24F-B57B-10D662190001}"/>
              </a:ext>
            </a:extLst>
          </p:cNvPr>
          <p:cNvSpPr>
            <a:spLocks noGrp="1"/>
          </p:cNvSpPr>
          <p:nvPr>
            <p:ph type="body" sz="quarter" idx="13"/>
          </p:nvPr>
        </p:nvSpPr>
        <p:spPr>
          <a:xfrm>
            <a:off x="6771600" y="6174000"/>
            <a:ext cx="3600000" cy="360000"/>
          </a:xfrm>
        </p:spPr>
        <p:txBody>
          <a:bodyPr/>
          <a:lstStyle>
            <a:lvl1pPr marL="0" indent="0">
              <a:lnSpc>
                <a:spcPts val="1200"/>
              </a:lnSpc>
              <a:spcAft>
                <a:spcPts val="0"/>
              </a:spcAft>
              <a:buFontTx/>
              <a:buNone/>
              <a:defRPr sz="1000">
                <a:solidFill>
                  <a:schemeClr val="bg1"/>
                </a:solidFill>
              </a:defRPr>
            </a:lvl1pPr>
            <a:lvl2pPr marL="0" indent="0">
              <a:lnSpc>
                <a:spcPts val="1200"/>
              </a:lnSpc>
              <a:spcAft>
                <a:spcPts val="0"/>
              </a:spcAft>
              <a:buFontTx/>
              <a:buNone/>
              <a:defRPr sz="1000">
                <a:solidFill>
                  <a:schemeClr val="bg1"/>
                </a:solidFill>
              </a:defRPr>
            </a:lvl2pPr>
            <a:lvl3pPr marL="0" indent="0">
              <a:lnSpc>
                <a:spcPts val="1200"/>
              </a:lnSpc>
              <a:spcAft>
                <a:spcPts val="0"/>
              </a:spcAft>
              <a:buFontTx/>
              <a:buNone/>
              <a:defRPr sz="1000">
                <a:solidFill>
                  <a:schemeClr val="bg1"/>
                </a:solidFill>
              </a:defRPr>
            </a:lvl3pPr>
            <a:lvl4pPr marL="0" indent="0">
              <a:lnSpc>
                <a:spcPts val="1200"/>
              </a:lnSpc>
              <a:spcAft>
                <a:spcPts val="0"/>
              </a:spcAft>
              <a:buFontTx/>
              <a:buNone/>
              <a:defRPr sz="1000">
                <a:solidFill>
                  <a:schemeClr val="bg1"/>
                </a:solidFill>
              </a:defRPr>
            </a:lvl4pPr>
            <a:lvl5pPr marL="0" indent="0">
              <a:lnSpc>
                <a:spcPts val="1200"/>
              </a:lnSpc>
              <a:spcAft>
                <a:spcPts val="0"/>
              </a:spcAft>
              <a:buFontTx/>
              <a:buNone/>
              <a:defRPr sz="1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3CF17840-55AB-BF49-A8D4-738F1B21B3DB}"/>
              </a:ext>
            </a:extLst>
          </p:cNvPr>
          <p:cNvCxnSpPr/>
          <p:nvPr userDrawn="1"/>
        </p:nvCxnSpPr>
        <p:spPr>
          <a:xfrm>
            <a:off x="540000" y="2304000"/>
            <a:ext cx="720000" cy="0"/>
          </a:xfrm>
          <a:prstGeom prst="line">
            <a:avLst/>
          </a:prstGeom>
          <a:ln w="50800">
            <a:solidFill>
              <a:srgbClr val="00263E"/>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EC5AC66-F447-CB4C-B495-C944625A8335}"/>
              </a:ext>
            </a:extLst>
          </p:cNvPr>
          <p:cNvSpPr>
            <a:spLocks noGrp="1"/>
          </p:cNvSpPr>
          <p:nvPr>
            <p:ph type="body" sz="quarter" idx="14"/>
          </p:nvPr>
        </p:nvSpPr>
        <p:spPr>
          <a:xfrm>
            <a:off x="539750" y="2520000"/>
            <a:ext cx="4860000" cy="3240000"/>
          </a:xfrm>
        </p:spPr>
        <p:txBody>
          <a:bodyPr/>
          <a:lstStyle>
            <a:lvl1pPr marL="0" indent="0">
              <a:lnSpc>
                <a:spcPts val="2700"/>
              </a:lnSpc>
              <a:spcAft>
                <a:spcPts val="1350"/>
              </a:spcAft>
              <a:buNone/>
              <a:defRPr sz="2200" b="1">
                <a:solidFill>
                  <a:schemeClr val="bg1"/>
                </a:solidFill>
              </a:defRPr>
            </a:lvl1pPr>
            <a:lvl2pPr marL="0" indent="0">
              <a:lnSpc>
                <a:spcPts val="2700"/>
              </a:lnSpc>
              <a:spcAft>
                <a:spcPts val="1350"/>
              </a:spcAft>
              <a:buNone/>
              <a:defRPr sz="2200">
                <a:solidFill>
                  <a:schemeClr val="bg1"/>
                </a:solidFill>
              </a:defRPr>
            </a:lvl2pPr>
            <a:lvl3pPr marL="216000" indent="-216000">
              <a:lnSpc>
                <a:spcPts val="2700"/>
              </a:lnSpc>
              <a:spcAft>
                <a:spcPts val="1350"/>
              </a:spcAft>
              <a:buClr>
                <a:srgbClr val="71DBD4"/>
              </a:buClr>
              <a:buFont typeface="Arial" panose="020B0604020202020204" pitchFamily="34" charset="0"/>
              <a:buChar char="•"/>
              <a:defRPr sz="2200">
                <a:solidFill>
                  <a:schemeClr val="bg1"/>
                </a:solidFill>
              </a:defRPr>
            </a:lvl3pPr>
            <a:lvl4pPr>
              <a:lnSpc>
                <a:spcPts val="2700"/>
              </a:lnSpc>
              <a:spcAft>
                <a:spcPts val="1350"/>
              </a:spcAft>
              <a:buClr>
                <a:srgbClr val="71DBD4"/>
              </a:buClr>
              <a:defRPr sz="2200">
                <a:solidFill>
                  <a:schemeClr val="bg1"/>
                </a:solidFill>
              </a:defRPr>
            </a:lvl4pPr>
            <a:lvl5pPr>
              <a:lnSpc>
                <a:spcPts val="2700"/>
              </a:lnSpc>
              <a:spcAft>
                <a:spcPts val="1350"/>
              </a:spcAft>
              <a:buClr>
                <a:srgbClr val="71DBD4"/>
              </a:buClr>
              <a:defRPr sz="2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1">
            <a:extLst>
              <a:ext uri="{FF2B5EF4-FFF2-40B4-BE49-F238E27FC236}">
                <a16:creationId xmlns:a16="http://schemas.microsoft.com/office/drawing/2014/main" id="{574BB96B-2088-804A-8D58-CA2ACFB82325}"/>
              </a:ext>
            </a:extLst>
          </p:cNvPr>
          <p:cNvSpPr>
            <a:spLocks noGrp="1"/>
          </p:cNvSpPr>
          <p:nvPr>
            <p:ph type="pic" sz="quarter" idx="15"/>
          </p:nvPr>
        </p:nvSpPr>
        <p:spPr>
          <a:xfrm>
            <a:off x="4212000" y="539750"/>
            <a:ext cx="1800000" cy="1620000"/>
          </a:xfrm>
        </p:spPr>
        <p:txBody>
          <a:bodyPr/>
          <a:lstStyle/>
          <a:p>
            <a:endParaRPr lang="en-US" dirty="0"/>
          </a:p>
        </p:txBody>
      </p:sp>
    </p:spTree>
    <p:extLst>
      <p:ext uri="{BB962C8B-B14F-4D97-AF65-F5344CB8AC3E}">
        <p14:creationId xmlns:p14="http://schemas.microsoft.com/office/powerpoint/2010/main" val="89313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EC4E91-60D9-E54E-9651-0FE573906CFA}"/>
              </a:ext>
            </a:extLst>
          </p:cNvPr>
          <p:cNvSpPr>
            <a:spLocks noGrp="1"/>
          </p:cNvSpPr>
          <p:nvPr>
            <p:ph type="pic" idx="1"/>
          </p:nvPr>
        </p:nvSpPr>
        <p:spPr>
          <a:xfrm>
            <a:off x="6411600" y="0"/>
            <a:ext cx="57804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3C38A159-B912-BB4F-8778-313CCEDC6A98}"/>
              </a:ext>
            </a:extLst>
          </p:cNvPr>
          <p:cNvSpPr>
            <a:spLocks noGrp="1"/>
          </p:cNvSpPr>
          <p:nvPr>
            <p:ph type="title"/>
          </p:nvPr>
        </p:nvSpPr>
        <p:spPr>
          <a:xfrm>
            <a:off x="539998" y="540000"/>
            <a:ext cx="3420000" cy="1080000"/>
          </a:xfrm>
        </p:spPr>
        <p:txBody>
          <a:bodyPr anchor="t" anchorCtr="0"/>
          <a:lstStyle>
            <a:lvl1pPr>
              <a:defRPr sz="3000" cap="all" spc="150" baseline="0">
                <a:solidFill>
                  <a:schemeClr val="bg1"/>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AC2D90A1-018A-E24F-B57B-10D662190001}"/>
              </a:ext>
            </a:extLst>
          </p:cNvPr>
          <p:cNvSpPr>
            <a:spLocks noGrp="1"/>
          </p:cNvSpPr>
          <p:nvPr>
            <p:ph type="body" sz="quarter" idx="13"/>
          </p:nvPr>
        </p:nvSpPr>
        <p:spPr>
          <a:xfrm>
            <a:off x="6771600" y="6174000"/>
            <a:ext cx="3600000" cy="360000"/>
          </a:xfrm>
        </p:spPr>
        <p:txBody>
          <a:bodyPr/>
          <a:lstStyle>
            <a:lvl1pPr marL="0" indent="0">
              <a:lnSpc>
                <a:spcPts val="1200"/>
              </a:lnSpc>
              <a:spcAft>
                <a:spcPts val="0"/>
              </a:spcAft>
              <a:buFontTx/>
              <a:buNone/>
              <a:defRPr sz="1000">
                <a:solidFill>
                  <a:schemeClr val="bg1"/>
                </a:solidFill>
              </a:defRPr>
            </a:lvl1pPr>
            <a:lvl2pPr marL="0" indent="0">
              <a:lnSpc>
                <a:spcPts val="1200"/>
              </a:lnSpc>
              <a:spcAft>
                <a:spcPts val="0"/>
              </a:spcAft>
              <a:buFontTx/>
              <a:buNone/>
              <a:defRPr sz="1000">
                <a:solidFill>
                  <a:schemeClr val="bg1"/>
                </a:solidFill>
              </a:defRPr>
            </a:lvl2pPr>
            <a:lvl3pPr marL="0" indent="0">
              <a:lnSpc>
                <a:spcPts val="1200"/>
              </a:lnSpc>
              <a:spcAft>
                <a:spcPts val="0"/>
              </a:spcAft>
              <a:buFontTx/>
              <a:buNone/>
              <a:defRPr sz="1000">
                <a:solidFill>
                  <a:schemeClr val="bg1"/>
                </a:solidFill>
              </a:defRPr>
            </a:lvl3pPr>
            <a:lvl4pPr marL="0" indent="0">
              <a:lnSpc>
                <a:spcPts val="1200"/>
              </a:lnSpc>
              <a:spcAft>
                <a:spcPts val="0"/>
              </a:spcAft>
              <a:buFontTx/>
              <a:buNone/>
              <a:defRPr sz="1000">
                <a:solidFill>
                  <a:schemeClr val="bg1"/>
                </a:solidFill>
              </a:defRPr>
            </a:lvl4pPr>
            <a:lvl5pPr marL="0" indent="0">
              <a:lnSpc>
                <a:spcPts val="1200"/>
              </a:lnSpc>
              <a:spcAft>
                <a:spcPts val="0"/>
              </a:spcAft>
              <a:buFontTx/>
              <a:buNone/>
              <a:defRPr sz="1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3CF17840-55AB-BF49-A8D4-738F1B21B3DB}"/>
              </a:ext>
            </a:extLst>
          </p:cNvPr>
          <p:cNvCxnSpPr/>
          <p:nvPr userDrawn="1"/>
        </p:nvCxnSpPr>
        <p:spPr>
          <a:xfrm>
            <a:off x="540000" y="2304000"/>
            <a:ext cx="720000" cy="0"/>
          </a:xfrm>
          <a:prstGeom prst="line">
            <a:avLst/>
          </a:prstGeom>
          <a:ln w="50800">
            <a:solidFill>
              <a:srgbClr val="651C3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EC5AC66-F447-CB4C-B495-C944625A8335}"/>
              </a:ext>
            </a:extLst>
          </p:cNvPr>
          <p:cNvSpPr>
            <a:spLocks noGrp="1"/>
          </p:cNvSpPr>
          <p:nvPr>
            <p:ph type="body" sz="quarter" idx="14"/>
          </p:nvPr>
        </p:nvSpPr>
        <p:spPr>
          <a:xfrm>
            <a:off x="539750" y="2520000"/>
            <a:ext cx="4860000" cy="3240000"/>
          </a:xfrm>
        </p:spPr>
        <p:txBody>
          <a:bodyPr/>
          <a:lstStyle>
            <a:lvl1pPr marL="0" indent="0">
              <a:lnSpc>
                <a:spcPts val="2700"/>
              </a:lnSpc>
              <a:spcAft>
                <a:spcPts val="1350"/>
              </a:spcAft>
              <a:buNone/>
              <a:defRPr sz="2200" b="1">
                <a:solidFill>
                  <a:schemeClr val="bg1"/>
                </a:solidFill>
              </a:defRPr>
            </a:lvl1pPr>
            <a:lvl2pPr marL="0" indent="0">
              <a:lnSpc>
                <a:spcPts val="2700"/>
              </a:lnSpc>
              <a:spcAft>
                <a:spcPts val="1350"/>
              </a:spcAft>
              <a:buNone/>
              <a:defRPr sz="2200">
                <a:solidFill>
                  <a:schemeClr val="bg1"/>
                </a:solidFill>
              </a:defRPr>
            </a:lvl2pPr>
            <a:lvl3pPr marL="216000" indent="-216000">
              <a:lnSpc>
                <a:spcPts val="2700"/>
              </a:lnSpc>
              <a:spcAft>
                <a:spcPts val="1350"/>
              </a:spcAft>
              <a:buClr>
                <a:srgbClr val="FFB3AB"/>
              </a:buClr>
              <a:buFont typeface="Arial" panose="020B0604020202020204" pitchFamily="34" charset="0"/>
              <a:buChar char="•"/>
              <a:defRPr sz="2200">
                <a:solidFill>
                  <a:schemeClr val="bg1"/>
                </a:solidFill>
              </a:defRPr>
            </a:lvl3pPr>
            <a:lvl4pPr>
              <a:lnSpc>
                <a:spcPts val="2700"/>
              </a:lnSpc>
              <a:spcAft>
                <a:spcPts val="1350"/>
              </a:spcAft>
              <a:buClr>
                <a:srgbClr val="FFB3AB"/>
              </a:buClr>
              <a:defRPr sz="2200">
                <a:solidFill>
                  <a:schemeClr val="bg1"/>
                </a:solidFill>
              </a:defRPr>
            </a:lvl4pPr>
            <a:lvl5pPr>
              <a:lnSpc>
                <a:spcPts val="2700"/>
              </a:lnSpc>
              <a:spcAft>
                <a:spcPts val="1350"/>
              </a:spcAft>
              <a:buClr>
                <a:srgbClr val="FFB3AB"/>
              </a:buClr>
              <a:defRPr sz="2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1">
            <a:extLst>
              <a:ext uri="{FF2B5EF4-FFF2-40B4-BE49-F238E27FC236}">
                <a16:creationId xmlns:a16="http://schemas.microsoft.com/office/drawing/2014/main" id="{574BB96B-2088-804A-8D58-CA2ACFB82325}"/>
              </a:ext>
            </a:extLst>
          </p:cNvPr>
          <p:cNvSpPr>
            <a:spLocks noGrp="1"/>
          </p:cNvSpPr>
          <p:nvPr>
            <p:ph type="pic" sz="quarter" idx="15"/>
          </p:nvPr>
        </p:nvSpPr>
        <p:spPr>
          <a:xfrm>
            <a:off x="4212000" y="539750"/>
            <a:ext cx="1800000" cy="1620000"/>
          </a:xfrm>
        </p:spPr>
        <p:txBody>
          <a:bodyPr/>
          <a:lstStyle/>
          <a:p>
            <a:endParaRPr lang="en-US" dirty="0"/>
          </a:p>
        </p:txBody>
      </p:sp>
    </p:spTree>
    <p:extLst>
      <p:ext uri="{BB962C8B-B14F-4D97-AF65-F5344CB8AC3E}">
        <p14:creationId xmlns:p14="http://schemas.microsoft.com/office/powerpoint/2010/main" val="172216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EC4E91-60D9-E54E-9651-0FE573906CFA}"/>
              </a:ext>
            </a:extLst>
          </p:cNvPr>
          <p:cNvSpPr>
            <a:spLocks noGrp="1"/>
          </p:cNvSpPr>
          <p:nvPr>
            <p:ph type="pic" idx="1"/>
          </p:nvPr>
        </p:nvSpPr>
        <p:spPr>
          <a:xfrm>
            <a:off x="6411600" y="0"/>
            <a:ext cx="57804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3C38A159-B912-BB4F-8778-313CCEDC6A98}"/>
              </a:ext>
            </a:extLst>
          </p:cNvPr>
          <p:cNvSpPr>
            <a:spLocks noGrp="1"/>
          </p:cNvSpPr>
          <p:nvPr>
            <p:ph type="title"/>
          </p:nvPr>
        </p:nvSpPr>
        <p:spPr>
          <a:xfrm>
            <a:off x="539999" y="540000"/>
            <a:ext cx="3240000" cy="1080000"/>
          </a:xfrm>
        </p:spPr>
        <p:txBody>
          <a:bodyPr anchor="t" anchorCtr="0"/>
          <a:lstStyle>
            <a:lvl1pPr>
              <a:defRPr sz="3000" cap="all" spc="150" baseline="0">
                <a:solidFill>
                  <a:schemeClr val="bg1"/>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AC2D90A1-018A-E24F-B57B-10D662190001}"/>
              </a:ext>
            </a:extLst>
          </p:cNvPr>
          <p:cNvSpPr>
            <a:spLocks noGrp="1"/>
          </p:cNvSpPr>
          <p:nvPr>
            <p:ph type="body" sz="quarter" idx="13"/>
          </p:nvPr>
        </p:nvSpPr>
        <p:spPr>
          <a:xfrm>
            <a:off x="6771600" y="6174000"/>
            <a:ext cx="3600000" cy="360000"/>
          </a:xfrm>
        </p:spPr>
        <p:txBody>
          <a:bodyPr/>
          <a:lstStyle>
            <a:lvl1pPr marL="0" indent="0">
              <a:lnSpc>
                <a:spcPts val="1200"/>
              </a:lnSpc>
              <a:spcAft>
                <a:spcPts val="0"/>
              </a:spcAft>
              <a:buFontTx/>
              <a:buNone/>
              <a:defRPr sz="1000">
                <a:solidFill>
                  <a:schemeClr val="bg1"/>
                </a:solidFill>
              </a:defRPr>
            </a:lvl1pPr>
            <a:lvl2pPr marL="0" indent="0">
              <a:lnSpc>
                <a:spcPts val="1200"/>
              </a:lnSpc>
              <a:spcAft>
                <a:spcPts val="0"/>
              </a:spcAft>
              <a:buFontTx/>
              <a:buNone/>
              <a:defRPr sz="1000">
                <a:solidFill>
                  <a:schemeClr val="bg1"/>
                </a:solidFill>
              </a:defRPr>
            </a:lvl2pPr>
            <a:lvl3pPr marL="0" indent="0">
              <a:lnSpc>
                <a:spcPts val="1200"/>
              </a:lnSpc>
              <a:spcAft>
                <a:spcPts val="0"/>
              </a:spcAft>
              <a:buFontTx/>
              <a:buNone/>
              <a:defRPr sz="1000">
                <a:solidFill>
                  <a:schemeClr val="bg1"/>
                </a:solidFill>
              </a:defRPr>
            </a:lvl3pPr>
            <a:lvl4pPr marL="0" indent="0">
              <a:lnSpc>
                <a:spcPts val="1200"/>
              </a:lnSpc>
              <a:spcAft>
                <a:spcPts val="0"/>
              </a:spcAft>
              <a:buFontTx/>
              <a:buNone/>
              <a:defRPr sz="1000">
                <a:solidFill>
                  <a:schemeClr val="bg1"/>
                </a:solidFill>
              </a:defRPr>
            </a:lvl4pPr>
            <a:lvl5pPr marL="0" indent="0">
              <a:lnSpc>
                <a:spcPts val="1200"/>
              </a:lnSpc>
              <a:spcAft>
                <a:spcPts val="0"/>
              </a:spcAft>
              <a:buFontTx/>
              <a:buNone/>
              <a:defRPr sz="1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3CF17840-55AB-BF49-A8D4-738F1B21B3DB}"/>
              </a:ext>
            </a:extLst>
          </p:cNvPr>
          <p:cNvCxnSpPr/>
          <p:nvPr userDrawn="1"/>
        </p:nvCxnSpPr>
        <p:spPr>
          <a:xfrm>
            <a:off x="540000" y="2304000"/>
            <a:ext cx="720000" cy="0"/>
          </a:xfrm>
          <a:prstGeom prst="line">
            <a:avLst/>
          </a:prstGeom>
          <a:ln w="50800">
            <a:solidFill>
              <a:srgbClr val="003087"/>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EC5AC66-F447-CB4C-B495-C944625A8335}"/>
              </a:ext>
            </a:extLst>
          </p:cNvPr>
          <p:cNvSpPr>
            <a:spLocks noGrp="1"/>
          </p:cNvSpPr>
          <p:nvPr>
            <p:ph type="body" sz="quarter" idx="14"/>
          </p:nvPr>
        </p:nvSpPr>
        <p:spPr>
          <a:xfrm>
            <a:off x="539750" y="2520000"/>
            <a:ext cx="4860000" cy="3240000"/>
          </a:xfrm>
        </p:spPr>
        <p:txBody>
          <a:bodyPr/>
          <a:lstStyle>
            <a:lvl1pPr marL="0" indent="0">
              <a:lnSpc>
                <a:spcPts val="2700"/>
              </a:lnSpc>
              <a:spcAft>
                <a:spcPts val="1350"/>
              </a:spcAft>
              <a:buNone/>
              <a:defRPr sz="2200" b="1">
                <a:solidFill>
                  <a:schemeClr val="bg1"/>
                </a:solidFill>
              </a:defRPr>
            </a:lvl1pPr>
            <a:lvl2pPr marL="0" indent="0">
              <a:lnSpc>
                <a:spcPts val="2700"/>
              </a:lnSpc>
              <a:spcAft>
                <a:spcPts val="1350"/>
              </a:spcAft>
              <a:buNone/>
              <a:defRPr sz="2200">
                <a:solidFill>
                  <a:schemeClr val="bg1"/>
                </a:solidFill>
              </a:defRPr>
            </a:lvl2pPr>
            <a:lvl3pPr marL="216000" indent="-216000">
              <a:lnSpc>
                <a:spcPts val="2700"/>
              </a:lnSpc>
              <a:spcAft>
                <a:spcPts val="1350"/>
              </a:spcAft>
              <a:buClr>
                <a:srgbClr val="FFC72C"/>
              </a:buClr>
              <a:buFont typeface="Arial" panose="020B0604020202020204" pitchFamily="34" charset="0"/>
              <a:buChar char="•"/>
              <a:defRPr sz="2200">
                <a:solidFill>
                  <a:schemeClr val="bg1"/>
                </a:solidFill>
              </a:defRPr>
            </a:lvl3pPr>
            <a:lvl4pPr>
              <a:lnSpc>
                <a:spcPts val="2700"/>
              </a:lnSpc>
              <a:spcAft>
                <a:spcPts val="1350"/>
              </a:spcAft>
              <a:buClr>
                <a:srgbClr val="FFC72C"/>
              </a:buClr>
              <a:defRPr sz="2200">
                <a:solidFill>
                  <a:schemeClr val="bg1"/>
                </a:solidFill>
              </a:defRPr>
            </a:lvl4pPr>
            <a:lvl5pPr>
              <a:lnSpc>
                <a:spcPts val="2700"/>
              </a:lnSpc>
              <a:spcAft>
                <a:spcPts val="1350"/>
              </a:spcAft>
              <a:buClr>
                <a:srgbClr val="FFC72C"/>
              </a:buClr>
              <a:defRPr sz="2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1">
            <a:extLst>
              <a:ext uri="{FF2B5EF4-FFF2-40B4-BE49-F238E27FC236}">
                <a16:creationId xmlns:a16="http://schemas.microsoft.com/office/drawing/2014/main" id="{574BB96B-2088-804A-8D58-CA2ACFB82325}"/>
              </a:ext>
            </a:extLst>
          </p:cNvPr>
          <p:cNvSpPr>
            <a:spLocks noGrp="1"/>
          </p:cNvSpPr>
          <p:nvPr>
            <p:ph type="pic" sz="quarter" idx="15"/>
          </p:nvPr>
        </p:nvSpPr>
        <p:spPr>
          <a:xfrm>
            <a:off x="4212000" y="539750"/>
            <a:ext cx="1800000" cy="1620000"/>
          </a:xfrm>
        </p:spPr>
        <p:txBody>
          <a:bodyPr/>
          <a:lstStyle/>
          <a:p>
            <a:endParaRPr lang="en-US" dirty="0"/>
          </a:p>
        </p:txBody>
      </p:sp>
    </p:spTree>
    <p:extLst>
      <p:ext uri="{BB962C8B-B14F-4D97-AF65-F5344CB8AC3E}">
        <p14:creationId xmlns:p14="http://schemas.microsoft.com/office/powerpoint/2010/main" val="1669087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C2E78-F91B-FF4D-ACBB-E29E79144A8F}"/>
              </a:ext>
            </a:extLst>
          </p:cNvPr>
          <p:cNvSpPr>
            <a:spLocks noGrp="1"/>
          </p:cNvSpPr>
          <p:nvPr>
            <p:ph type="title"/>
          </p:nvPr>
        </p:nvSpPr>
        <p:spPr>
          <a:xfrm>
            <a:off x="540000" y="540000"/>
            <a:ext cx="7920000" cy="9000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88E5E3D-6403-8D4C-9C5A-C21B214D5988}"/>
              </a:ext>
            </a:extLst>
          </p:cNvPr>
          <p:cNvSpPr>
            <a:spLocks noGrp="1"/>
          </p:cNvSpPr>
          <p:nvPr>
            <p:ph type="body" idx="1"/>
          </p:nvPr>
        </p:nvSpPr>
        <p:spPr>
          <a:xfrm>
            <a:off x="540000" y="1800000"/>
            <a:ext cx="9313200" cy="4140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8779606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hf hdr="0" dt="0"/>
  <p:txStyles>
    <p:titleStyle>
      <a:lvl1pPr algn="l" defTabSz="914400" rtl="0" eaLnBrk="1" latinLnBrk="0" hangingPunct="1">
        <a:lnSpc>
          <a:spcPts val="3400"/>
        </a:lnSpc>
        <a:spcBef>
          <a:spcPct val="0"/>
        </a:spcBef>
        <a:buNone/>
        <a:defRPr sz="3000" b="1" i="0"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1900"/>
        </a:lnSpc>
        <a:spcBef>
          <a:spcPts val="0"/>
        </a:spcBef>
        <a:spcAft>
          <a:spcPts val="950"/>
        </a:spcAft>
        <a:buClr>
          <a:schemeClr val="accent2"/>
        </a:buClr>
        <a:buFontTx/>
        <a:buNone/>
        <a:defRPr sz="1600" b="1" i="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900"/>
        </a:lnSpc>
        <a:spcBef>
          <a:spcPts val="0"/>
        </a:spcBef>
        <a:spcAft>
          <a:spcPts val="950"/>
        </a:spcAft>
        <a:buClr>
          <a:schemeClr val="accent2"/>
        </a:buClr>
        <a:buFontTx/>
        <a:buNone/>
        <a:defRPr sz="1600" b="0" i="0" kern="1200" baseline="0">
          <a:solidFill>
            <a:schemeClr val="tx1"/>
          </a:solidFill>
          <a:latin typeface="Arial" panose="020B0604020202020204" pitchFamily="34" charset="0"/>
          <a:ea typeface="+mn-ea"/>
          <a:cs typeface="Arial" panose="020B0604020202020204" pitchFamily="34" charset="0"/>
        </a:defRPr>
      </a:lvl2pPr>
      <a:lvl3pPr marL="216000" indent="-216000" algn="l" defTabSz="914400" rtl="0" eaLnBrk="1" latinLnBrk="0" hangingPunct="1">
        <a:lnSpc>
          <a:spcPts val="1900"/>
        </a:lnSpc>
        <a:spcBef>
          <a:spcPts val="0"/>
        </a:spcBef>
        <a:spcAft>
          <a:spcPts val="950"/>
        </a:spcAft>
        <a:buClr>
          <a:schemeClr val="accent2"/>
        </a:buClr>
        <a:buFont typeface="Cambria" panose="02040503050406030204" pitchFamily="18" charset="0"/>
        <a:buChar char="⎼"/>
        <a:defRPr sz="1600" b="0" i="0" kern="1200" baseline="0">
          <a:solidFill>
            <a:schemeClr val="tx1"/>
          </a:solidFill>
          <a:latin typeface="Arial" panose="020B0604020202020204" pitchFamily="34" charset="0"/>
          <a:ea typeface="+mn-ea"/>
          <a:cs typeface="Arial" panose="020B0604020202020204" pitchFamily="34" charset="0"/>
        </a:defRPr>
      </a:lvl3pPr>
      <a:lvl4pPr marL="432000" indent="-216000" algn="l" defTabSz="914400" rtl="0" eaLnBrk="1" latinLnBrk="0" hangingPunct="1">
        <a:lnSpc>
          <a:spcPts val="1900"/>
        </a:lnSpc>
        <a:spcBef>
          <a:spcPts val="0"/>
        </a:spcBef>
        <a:spcAft>
          <a:spcPts val="950"/>
        </a:spcAft>
        <a:buClr>
          <a:schemeClr val="accent2"/>
        </a:buClr>
        <a:buFont typeface="Cambria" panose="02040503050406030204" pitchFamily="18" charset="0"/>
        <a:buChar char="⎼"/>
        <a:defRPr sz="1600" b="0" i="0" kern="1200" baseline="0">
          <a:solidFill>
            <a:schemeClr val="tx1"/>
          </a:solidFill>
          <a:latin typeface="Arial" panose="020B0604020202020204" pitchFamily="34" charset="0"/>
          <a:ea typeface="+mn-ea"/>
          <a:cs typeface="Arial" panose="020B0604020202020204" pitchFamily="34" charset="0"/>
        </a:defRPr>
      </a:lvl4pPr>
      <a:lvl5pPr marL="432000" indent="-216000" algn="l" defTabSz="914400" rtl="0" eaLnBrk="1" latinLnBrk="0" hangingPunct="1">
        <a:lnSpc>
          <a:spcPts val="1900"/>
        </a:lnSpc>
        <a:spcBef>
          <a:spcPts val="0"/>
        </a:spcBef>
        <a:spcAft>
          <a:spcPts val="950"/>
        </a:spcAft>
        <a:buClr>
          <a:schemeClr val="accent2"/>
        </a:buClr>
        <a:buFont typeface="Helvetica" pitchFamily="2" charset="0"/>
        <a:buChar char="‣"/>
        <a:defRPr sz="160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2E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4AA3-771D-374F-8582-D7E44D2F8F1A}"/>
              </a:ext>
            </a:extLst>
          </p:cNvPr>
          <p:cNvSpPr>
            <a:spLocks noGrp="1"/>
          </p:cNvSpPr>
          <p:nvPr>
            <p:ph type="title"/>
          </p:nvPr>
        </p:nvSpPr>
        <p:spPr/>
        <p:txBody>
          <a:bodyPr/>
          <a:lstStyle/>
          <a:p>
            <a:r>
              <a:rPr lang="en-US"/>
              <a:t>Caregiver well-being</a:t>
            </a:r>
          </a:p>
        </p:txBody>
      </p:sp>
      <p:sp>
        <p:nvSpPr>
          <p:cNvPr id="6" name="Text Placeholder 5">
            <a:extLst>
              <a:ext uri="{FF2B5EF4-FFF2-40B4-BE49-F238E27FC236}">
                <a16:creationId xmlns:a16="http://schemas.microsoft.com/office/drawing/2014/main" id="{C2349F82-2D0C-AE42-8CC1-C5484E2650D6}"/>
              </a:ext>
            </a:extLst>
          </p:cNvPr>
          <p:cNvSpPr>
            <a:spLocks noGrp="1"/>
          </p:cNvSpPr>
          <p:nvPr>
            <p:ph type="body" sz="quarter" idx="13"/>
          </p:nvPr>
        </p:nvSpPr>
        <p:spPr/>
        <p:txBody>
          <a:bodyPr/>
          <a:lstStyle/>
          <a:p>
            <a:r>
              <a:rPr lang="en-US" b="1"/>
              <a:t>Photo credit:</a:t>
            </a:r>
          </a:p>
          <a:p>
            <a:r>
              <a:rPr lang="en-US"/>
              <a:t>Aga Khan Development Network/J-L. Ray</a:t>
            </a:r>
          </a:p>
        </p:txBody>
      </p:sp>
      <p:sp>
        <p:nvSpPr>
          <p:cNvPr id="7" name="Text Placeholder 6">
            <a:extLst>
              <a:ext uri="{FF2B5EF4-FFF2-40B4-BE49-F238E27FC236}">
                <a16:creationId xmlns:a16="http://schemas.microsoft.com/office/drawing/2014/main" id="{7DF884E1-EF71-3143-80E6-AB974AB5CE39}"/>
              </a:ext>
            </a:extLst>
          </p:cNvPr>
          <p:cNvSpPr>
            <a:spLocks noGrp="1"/>
          </p:cNvSpPr>
          <p:nvPr>
            <p:ph type="body" sz="quarter" idx="14"/>
          </p:nvPr>
        </p:nvSpPr>
        <p:spPr>
          <a:solidFill>
            <a:srgbClr val="6F2E86"/>
          </a:solidFill>
        </p:spPr>
        <p:txBody>
          <a:bodyPr/>
          <a:lstStyle/>
          <a:p>
            <a:r>
              <a:rPr lang="en-GB"/>
              <a:t>Refers to caregivers’ physical and mental health. Recognizes that caregivers are best placed to provide their children nurturing care but can only do so effectively when they are able to care for themselves and get support when problems arise.  </a:t>
            </a:r>
          </a:p>
        </p:txBody>
      </p:sp>
      <p:pic>
        <p:nvPicPr>
          <p:cNvPr id="18" name="Picture 17" descr="Icon&#10;&#10;Description automatically generated">
            <a:extLst>
              <a:ext uri="{FF2B5EF4-FFF2-40B4-BE49-F238E27FC236}">
                <a16:creationId xmlns:a16="http://schemas.microsoft.com/office/drawing/2014/main" id="{2E5F5DD3-6D01-6F52-EEE8-B943B26F829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0"/>
                    </a14:imgEffect>
                  </a14:imgLayer>
                </a14:imgProps>
              </a:ext>
            </a:extLst>
          </a:blip>
          <a:stretch>
            <a:fillRect/>
          </a:stretch>
        </p:blipFill>
        <p:spPr>
          <a:xfrm>
            <a:off x="4735583" y="540000"/>
            <a:ext cx="1170092" cy="1479600"/>
          </a:xfrm>
          <a:prstGeom prst="rect">
            <a:avLst/>
          </a:prstGeom>
        </p:spPr>
      </p:pic>
      <p:pic>
        <p:nvPicPr>
          <p:cNvPr id="34" name="Picture Placeholder 33" descr="Two people holding a baby&#10;&#10;Description automatically generated with low confidence">
            <a:extLst>
              <a:ext uri="{FF2B5EF4-FFF2-40B4-BE49-F238E27FC236}">
                <a16:creationId xmlns:a16="http://schemas.microsoft.com/office/drawing/2014/main" id="{868D469F-7D7D-B710-8E8C-F5C2AAAD0053}"/>
              </a:ext>
            </a:extLst>
          </p:cNvPr>
          <p:cNvPicPr>
            <a:picLocks noGrp="1" noChangeAspect="1"/>
          </p:cNvPicPr>
          <p:nvPr>
            <p:ph type="pic" idx="1"/>
          </p:nvPr>
        </p:nvPicPr>
        <p:blipFill>
          <a:blip r:embed="rId5"/>
          <a:srcRect l="21906" r="21906"/>
          <a:stretch>
            <a:fillRect/>
          </a:stretch>
        </p:blipFill>
        <p:spPr/>
      </p:pic>
      <p:sp>
        <p:nvSpPr>
          <p:cNvPr id="35" name="Text Placeholder 5">
            <a:extLst>
              <a:ext uri="{FF2B5EF4-FFF2-40B4-BE49-F238E27FC236}">
                <a16:creationId xmlns:a16="http://schemas.microsoft.com/office/drawing/2014/main" id="{094121B2-A9C4-0914-B83C-F9BE284BB399}"/>
              </a:ext>
            </a:extLst>
          </p:cNvPr>
          <p:cNvSpPr txBox="1">
            <a:spLocks/>
          </p:cNvSpPr>
          <p:nvPr/>
        </p:nvSpPr>
        <p:spPr>
          <a:xfrm>
            <a:off x="6924000" y="6326400"/>
            <a:ext cx="3600000" cy="360000"/>
          </a:xfrm>
          <a:prstGeom prst="rect">
            <a:avLst/>
          </a:prstGeom>
        </p:spPr>
        <p:txBody>
          <a:bodyPr vert="horz" lIns="0" tIns="0" rIns="0" bIns="0" rtlCol="0">
            <a:noAutofit/>
          </a:bodyPr>
          <a:lstStyle>
            <a:lvl1pPr marL="0" indent="0" algn="l" defTabSz="914400" rtl="0" eaLnBrk="1" latinLnBrk="0" hangingPunct="1">
              <a:lnSpc>
                <a:spcPts val="1200"/>
              </a:lnSpc>
              <a:spcBef>
                <a:spcPts val="0"/>
              </a:spcBef>
              <a:spcAft>
                <a:spcPts val="0"/>
              </a:spcAft>
              <a:buClr>
                <a:schemeClr val="accent2"/>
              </a:buClr>
              <a:buFontTx/>
              <a:buNone/>
              <a:defRPr sz="1000" b="1" i="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200"/>
              </a:lnSpc>
              <a:spcBef>
                <a:spcPts val="0"/>
              </a:spcBef>
              <a:spcAft>
                <a:spcPts val="0"/>
              </a:spcAft>
              <a:buClr>
                <a:schemeClr val="accent2"/>
              </a:buClr>
              <a:buFontTx/>
              <a:buNone/>
              <a:defRPr sz="1000" b="0" i="0" kern="1200" baseline="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200"/>
              </a:lnSpc>
              <a:spcBef>
                <a:spcPts val="0"/>
              </a:spcBef>
              <a:spcAft>
                <a:spcPts val="0"/>
              </a:spcAft>
              <a:buClr>
                <a:schemeClr val="accent2"/>
              </a:buClr>
              <a:buFontTx/>
              <a:buNone/>
              <a:defRPr sz="1000" b="0" i="0" kern="1200" baseline="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200"/>
              </a:lnSpc>
              <a:spcBef>
                <a:spcPts val="0"/>
              </a:spcBef>
              <a:spcAft>
                <a:spcPts val="0"/>
              </a:spcAft>
              <a:buClr>
                <a:schemeClr val="accent2"/>
              </a:buClr>
              <a:buFontTx/>
              <a:buNone/>
              <a:defRPr sz="1000" b="0" i="0" kern="1200" baseline="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ts val="1200"/>
              </a:lnSpc>
              <a:spcBef>
                <a:spcPts val="0"/>
              </a:spcBef>
              <a:spcAft>
                <a:spcPts val="0"/>
              </a:spcAft>
              <a:buClr>
                <a:schemeClr val="accent2"/>
              </a:buClr>
              <a:buFontTx/>
              <a:buNone/>
              <a:defRPr sz="1000" b="0" i="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 credit:</a:t>
            </a:r>
          </a:p>
          <a:p>
            <a:r>
              <a:rPr lang="en-US"/>
              <a:t>Plan Ecuador</a:t>
            </a:r>
          </a:p>
        </p:txBody>
      </p:sp>
    </p:spTree>
    <p:extLst>
      <p:ext uri="{BB962C8B-B14F-4D97-AF65-F5344CB8AC3E}">
        <p14:creationId xmlns:p14="http://schemas.microsoft.com/office/powerpoint/2010/main" val="3255453621"/>
      </p:ext>
    </p:extLst>
  </p:cSld>
  <p:clrMapOvr>
    <a:masterClrMapping/>
  </p:clrMapOvr>
</p:sld>
</file>

<file path=ppt/theme/theme1.xml><?xml version="1.0" encoding="utf-8"?>
<a:theme xmlns:a="http://schemas.openxmlformats.org/drawingml/2006/main" name="Office Theme">
  <a:themeElements>
    <a:clrScheme name="Nurturing Care_colour palette">
      <a:dk1>
        <a:srgbClr val="000000"/>
      </a:dk1>
      <a:lt1>
        <a:srgbClr val="FFFFFF"/>
      </a:lt1>
      <a:dk2>
        <a:srgbClr val="00558C"/>
      </a:dk2>
      <a:lt2>
        <a:srgbClr val="FAF3E3"/>
      </a:lt2>
      <a:accent1>
        <a:srgbClr val="D29F13"/>
      </a:accent1>
      <a:accent2>
        <a:srgbClr val="007DBA"/>
      </a:accent2>
      <a:accent3>
        <a:srgbClr val="00558C"/>
      </a:accent3>
      <a:accent4>
        <a:srgbClr val="C5192C"/>
      </a:accent4>
      <a:accent5>
        <a:srgbClr val="309B41"/>
      </a:accent5>
      <a:accent6>
        <a:srgbClr val="00263E"/>
      </a:accent6>
      <a:hlink>
        <a:srgbClr val="007DBA"/>
      </a:hlink>
      <a:folHlink>
        <a:srgbClr val="007D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17064302081C4B802516DFF9FE266D" ma:contentTypeVersion="13" ma:contentTypeDescription="Create a new document." ma:contentTypeScope="" ma:versionID="b79de59f3d47404631eb22edaed2747d">
  <xsd:schema xmlns:xsd="http://www.w3.org/2001/XMLSchema" xmlns:xs="http://www.w3.org/2001/XMLSchema" xmlns:p="http://schemas.microsoft.com/office/2006/metadata/properties" xmlns:ns3="f30fb7a3-f5ae-4f0e-903e-22a7d8d6792f" xmlns:ns4="bc23a3a8-6d0f-48f8-96dc-3797ce9a9f13" targetNamespace="http://schemas.microsoft.com/office/2006/metadata/properties" ma:root="true" ma:fieldsID="72fde7d27b28490c57ef6abadc4b1fa6" ns3:_="" ns4:_="">
    <xsd:import namespace="f30fb7a3-f5ae-4f0e-903e-22a7d8d6792f"/>
    <xsd:import namespace="bc23a3a8-6d0f-48f8-96dc-3797ce9a9f1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fb7a3-f5ae-4f0e-903e-22a7d8d67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23a3a8-6d0f-48f8-96dc-3797ce9a9f1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B0F992-6E02-4B34-B1D6-98ECA21A6667}">
  <ds:schemaRefs>
    <ds:schemaRef ds:uri="http://schemas.microsoft.com/office/2006/metadata/properties"/>
    <ds:schemaRef ds:uri="http://schemas.microsoft.com/office/2006/documentManagement/types"/>
    <ds:schemaRef ds:uri="bc23a3a8-6d0f-48f8-96dc-3797ce9a9f13"/>
    <ds:schemaRef ds:uri="http://schemas.microsoft.com/office/infopath/2007/PartnerControls"/>
    <ds:schemaRef ds:uri="http://www.w3.org/XML/1998/namespace"/>
    <ds:schemaRef ds:uri="http://purl.org/dc/dcmitype/"/>
    <ds:schemaRef ds:uri="http://purl.org/dc/elements/1.1/"/>
    <ds:schemaRef ds:uri="http://purl.org/dc/terms/"/>
    <ds:schemaRef ds:uri="http://schemas.openxmlformats.org/package/2006/metadata/core-properties"/>
    <ds:schemaRef ds:uri="f30fb7a3-f5ae-4f0e-903e-22a7d8d6792f"/>
  </ds:schemaRefs>
</ds:datastoreItem>
</file>

<file path=customXml/itemProps2.xml><?xml version="1.0" encoding="utf-8"?>
<ds:datastoreItem xmlns:ds="http://schemas.openxmlformats.org/officeDocument/2006/customXml" ds:itemID="{1C894A1B-3EED-40EE-A5DF-39005D025D42}">
  <ds:schemaRefs>
    <ds:schemaRef ds:uri="bc23a3a8-6d0f-48f8-96dc-3797ce9a9f13"/>
    <ds:schemaRef ds:uri="f30fb7a3-f5ae-4f0e-903e-22a7d8d679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298978-1B0C-443B-8D8C-F40C85C36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787</TotalTime>
  <Words>61</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Helvetica</vt:lpstr>
      <vt:lpstr>Office Theme</vt:lpstr>
      <vt:lpstr>Caregiver well-being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Holloway</dc:creator>
  <cp:lastModifiedBy>Sheila Manji</cp:lastModifiedBy>
  <cp:revision>5</cp:revision>
  <dcterms:created xsi:type="dcterms:W3CDTF">2020-08-06T12:06:25Z</dcterms:created>
  <dcterms:modified xsi:type="dcterms:W3CDTF">2023-07-05T14:58:43Z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0x0101000417064302081C4B802516DFF9FE266D</vt:lpwstr>
  </property>
</Properties>
</file>